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598400" cy="7200900"/>
  <p:notesSz cx="12598400" cy="72009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8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602210" cy="7200900"/>
          </a:xfrm>
          <a:custGeom>
            <a:avLst/>
            <a:gdLst/>
            <a:ahLst/>
            <a:cxnLst/>
            <a:rect l="l" t="t" r="r" b="b"/>
            <a:pathLst>
              <a:path w="12602210" h="7200900">
                <a:moveTo>
                  <a:pt x="0" y="7200900"/>
                </a:moveTo>
                <a:lnTo>
                  <a:pt x="12601956" y="7200900"/>
                </a:lnTo>
                <a:lnTo>
                  <a:pt x="12601956" y="0"/>
                </a:lnTo>
                <a:lnTo>
                  <a:pt x="0" y="0"/>
                </a:lnTo>
                <a:lnTo>
                  <a:pt x="0" y="7200900"/>
                </a:lnTo>
                <a:close/>
              </a:path>
            </a:pathLst>
          </a:custGeom>
          <a:solidFill>
            <a:srgbClr val="2B2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55040"/>
            <a:ext cx="5813932" cy="6745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40990" y="1978910"/>
            <a:ext cx="7922768" cy="178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1">
                <a:solidFill>
                  <a:srgbClr val="E4D3C2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0712" y="4032504"/>
            <a:ext cx="882332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602210" cy="7200900"/>
          </a:xfrm>
          <a:custGeom>
            <a:avLst/>
            <a:gdLst/>
            <a:ahLst/>
            <a:cxnLst/>
            <a:rect l="l" t="t" r="r" b="b"/>
            <a:pathLst>
              <a:path w="12602210" h="7200900">
                <a:moveTo>
                  <a:pt x="0" y="7200900"/>
                </a:moveTo>
                <a:lnTo>
                  <a:pt x="12601956" y="7200900"/>
                </a:lnTo>
                <a:lnTo>
                  <a:pt x="12601956" y="0"/>
                </a:lnTo>
                <a:lnTo>
                  <a:pt x="0" y="0"/>
                </a:lnTo>
                <a:lnTo>
                  <a:pt x="0" y="7200900"/>
                </a:lnTo>
                <a:close/>
              </a:path>
            </a:pathLst>
          </a:custGeom>
          <a:solidFill>
            <a:srgbClr val="2B2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25467" y="277368"/>
            <a:ext cx="4429505" cy="1831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1">
                <a:solidFill>
                  <a:srgbClr val="DAC7B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E4D3C2"/>
                </a:solidFill>
                <a:latin typeface="方正姚体"/>
                <a:cs typeface="方正姚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602210" cy="7200900"/>
          </a:xfrm>
          <a:custGeom>
            <a:avLst/>
            <a:gdLst/>
            <a:ahLst/>
            <a:cxnLst/>
            <a:rect l="l" t="t" r="r" b="b"/>
            <a:pathLst>
              <a:path w="12602210" h="7200900">
                <a:moveTo>
                  <a:pt x="0" y="7200900"/>
                </a:moveTo>
                <a:lnTo>
                  <a:pt x="12601956" y="7200900"/>
                </a:lnTo>
                <a:lnTo>
                  <a:pt x="12601956" y="0"/>
                </a:lnTo>
                <a:lnTo>
                  <a:pt x="0" y="0"/>
                </a:lnTo>
                <a:lnTo>
                  <a:pt x="0" y="7200900"/>
                </a:lnTo>
                <a:close/>
              </a:path>
            </a:pathLst>
          </a:custGeom>
          <a:solidFill>
            <a:srgbClr val="2B2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157215" y="4681728"/>
            <a:ext cx="3808729" cy="728980"/>
          </a:xfrm>
          <a:custGeom>
            <a:avLst/>
            <a:gdLst/>
            <a:ahLst/>
            <a:cxnLst/>
            <a:rect l="l" t="t" r="r" b="b"/>
            <a:pathLst>
              <a:path w="3808729" h="728979">
                <a:moveTo>
                  <a:pt x="0" y="728472"/>
                </a:moveTo>
                <a:lnTo>
                  <a:pt x="3808476" y="728472"/>
                </a:lnTo>
                <a:lnTo>
                  <a:pt x="3808476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76188" y="2147316"/>
            <a:ext cx="3807460" cy="728980"/>
          </a:xfrm>
          <a:custGeom>
            <a:avLst/>
            <a:gdLst/>
            <a:ahLst/>
            <a:cxnLst/>
            <a:rect l="l" t="t" r="r" b="b"/>
            <a:pathLst>
              <a:path w="3807459" h="728980">
                <a:moveTo>
                  <a:pt x="0" y="728472"/>
                </a:moveTo>
                <a:lnTo>
                  <a:pt x="3806952" y="728472"/>
                </a:lnTo>
                <a:lnTo>
                  <a:pt x="3806952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1">
                <a:solidFill>
                  <a:srgbClr val="DAC7B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0237" y="1656207"/>
            <a:ext cx="5483066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1446" y="1656207"/>
            <a:ext cx="5483066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1">
                <a:solidFill>
                  <a:srgbClr val="DAC7B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602210" cy="7200900"/>
          </a:xfrm>
          <a:custGeom>
            <a:avLst/>
            <a:gdLst/>
            <a:ahLst/>
            <a:cxnLst/>
            <a:rect l="l" t="t" r="r" b="b"/>
            <a:pathLst>
              <a:path w="12602210" h="7200900">
                <a:moveTo>
                  <a:pt x="0" y="7200900"/>
                </a:moveTo>
                <a:lnTo>
                  <a:pt x="12601956" y="7200900"/>
                </a:lnTo>
                <a:lnTo>
                  <a:pt x="12601956" y="0"/>
                </a:lnTo>
                <a:lnTo>
                  <a:pt x="0" y="0"/>
                </a:lnTo>
                <a:lnTo>
                  <a:pt x="0" y="7200900"/>
                </a:lnTo>
                <a:close/>
              </a:path>
            </a:pathLst>
          </a:custGeom>
          <a:solidFill>
            <a:srgbClr val="2B2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8034" y="496265"/>
            <a:ext cx="3408680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1">
                <a:solidFill>
                  <a:srgbClr val="DAC7B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2456" y="2124913"/>
            <a:ext cx="9879837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E4D3C2"/>
                </a:solidFill>
                <a:latin typeface="方正姚体"/>
                <a:cs typeface="方正姚体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5615" y="6696837"/>
            <a:ext cx="403352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0237" y="6696837"/>
            <a:ext cx="289909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75420" y="6696837"/>
            <a:ext cx="289909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8597" y="0"/>
            <a:ext cx="3757396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981" y="48513"/>
            <a:ext cx="2159635" cy="5147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altLang="en-US" sz="16800" dirty="0">
                <a:solidFill>
                  <a:srgbClr val="E4D3C2"/>
                </a:solidFill>
                <a:latin typeface="微软雅黑"/>
                <a:cs typeface="微软雅黑"/>
              </a:rPr>
              <a:t>马山</a:t>
            </a:r>
            <a:endParaRPr sz="16800" dirty="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5145" y="0"/>
            <a:ext cx="2506345" cy="7200900"/>
          </a:xfrm>
          <a:custGeom>
            <a:avLst/>
            <a:gdLst/>
            <a:ahLst/>
            <a:cxnLst/>
            <a:rect l="l" t="t" r="r" b="b"/>
            <a:pathLst>
              <a:path w="2506345" h="7200900">
                <a:moveTo>
                  <a:pt x="0" y="7200899"/>
                </a:moveTo>
                <a:lnTo>
                  <a:pt x="2505967" y="0"/>
                </a:lnTo>
              </a:path>
            </a:pathLst>
          </a:custGeom>
          <a:ln w="6096">
            <a:solidFill>
              <a:srgbClr val="E4D3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72655" y="4349877"/>
            <a:ext cx="4708525" cy="175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i="1" dirty="0">
                <a:solidFill>
                  <a:srgbClr val="E4D3C2"/>
                </a:solidFill>
                <a:latin typeface="微软雅黑"/>
                <a:cs typeface="微软雅黑"/>
              </a:rPr>
              <a:t>内容电商培训</a:t>
            </a:r>
            <a:endParaRPr sz="6000">
              <a:latin typeface="微软雅黑"/>
              <a:cs typeface="微软雅黑"/>
            </a:endParaRPr>
          </a:p>
          <a:p>
            <a:pPr marR="5080" algn="r">
              <a:lnSpc>
                <a:spcPct val="100000"/>
              </a:lnSpc>
              <a:spcBef>
                <a:spcPts val="4275"/>
              </a:spcBef>
            </a:pPr>
            <a:r>
              <a:rPr sz="1800" dirty="0">
                <a:solidFill>
                  <a:srgbClr val="E4D3C2"/>
                </a:solidFill>
                <a:latin typeface="微软雅黑"/>
                <a:cs typeface="微软雅黑"/>
              </a:rPr>
              <a:t>主讲人：蒙怡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3160">
              <a:lnSpc>
                <a:spcPct val="100000"/>
              </a:lnSpc>
              <a:spcBef>
                <a:spcPts val="1250"/>
              </a:spcBef>
            </a:pPr>
            <a:r>
              <a:rPr dirty="0"/>
              <a:t>如何用最快的时间拍</a:t>
            </a:r>
          </a:p>
          <a:p>
            <a:pPr marL="2423160">
              <a:lnSpc>
                <a:spcPct val="100000"/>
              </a:lnSpc>
              <a:spcBef>
                <a:spcPts val="1150"/>
              </a:spcBef>
            </a:pPr>
            <a:r>
              <a:rPr spc="-5" dirty="0"/>
              <a:t>出有逼格的照片？</a:t>
            </a:r>
          </a:p>
        </p:txBody>
      </p:sp>
      <p:sp>
        <p:nvSpPr>
          <p:cNvPr id="3" name="object 3"/>
          <p:cNvSpPr/>
          <p:nvPr/>
        </p:nvSpPr>
        <p:spPr>
          <a:xfrm>
            <a:off x="4319651" y="1250950"/>
            <a:ext cx="454659" cy="342265"/>
          </a:xfrm>
          <a:custGeom>
            <a:avLst/>
            <a:gdLst/>
            <a:ahLst/>
            <a:cxnLst/>
            <a:rect l="l" t="t" r="r" b="b"/>
            <a:pathLst>
              <a:path w="454660" h="342265">
                <a:moveTo>
                  <a:pt x="421004" y="0"/>
                </a:moveTo>
                <a:lnTo>
                  <a:pt x="401193" y="0"/>
                </a:lnTo>
                <a:lnTo>
                  <a:pt x="393319" y="380"/>
                </a:lnTo>
                <a:lnTo>
                  <a:pt x="359283" y="11937"/>
                </a:lnTo>
                <a:lnTo>
                  <a:pt x="356235" y="14732"/>
                </a:lnTo>
                <a:lnTo>
                  <a:pt x="274954" y="135762"/>
                </a:lnTo>
                <a:lnTo>
                  <a:pt x="251842" y="176603"/>
                </a:lnTo>
                <a:lnTo>
                  <a:pt x="238728" y="219535"/>
                </a:lnTo>
                <a:lnTo>
                  <a:pt x="234426" y="258048"/>
                </a:lnTo>
                <a:lnTo>
                  <a:pt x="233934" y="279780"/>
                </a:lnTo>
                <a:lnTo>
                  <a:pt x="234172" y="289397"/>
                </a:lnTo>
                <a:lnTo>
                  <a:pt x="244601" y="326644"/>
                </a:lnTo>
                <a:lnTo>
                  <a:pt x="250571" y="330962"/>
                </a:lnTo>
                <a:lnTo>
                  <a:pt x="256539" y="335407"/>
                </a:lnTo>
                <a:lnTo>
                  <a:pt x="297126" y="341616"/>
                </a:lnTo>
                <a:lnTo>
                  <a:pt x="306577" y="341757"/>
                </a:lnTo>
                <a:lnTo>
                  <a:pt x="315819" y="341616"/>
                </a:lnTo>
                <a:lnTo>
                  <a:pt x="357886" y="335407"/>
                </a:lnTo>
                <a:lnTo>
                  <a:pt x="363982" y="330962"/>
                </a:lnTo>
                <a:lnTo>
                  <a:pt x="370204" y="326644"/>
                </a:lnTo>
                <a:lnTo>
                  <a:pt x="381859" y="289397"/>
                </a:lnTo>
                <a:lnTo>
                  <a:pt x="382143" y="279780"/>
                </a:lnTo>
                <a:lnTo>
                  <a:pt x="382143" y="187578"/>
                </a:lnTo>
                <a:lnTo>
                  <a:pt x="451738" y="25019"/>
                </a:lnTo>
                <a:lnTo>
                  <a:pt x="453771" y="20700"/>
                </a:lnTo>
                <a:lnTo>
                  <a:pt x="454660" y="16890"/>
                </a:lnTo>
                <a:lnTo>
                  <a:pt x="454533" y="13715"/>
                </a:lnTo>
                <a:lnTo>
                  <a:pt x="454278" y="10540"/>
                </a:lnTo>
                <a:lnTo>
                  <a:pt x="452754" y="7874"/>
                </a:lnTo>
                <a:lnTo>
                  <a:pt x="449707" y="5714"/>
                </a:lnTo>
                <a:lnTo>
                  <a:pt x="446786" y="3428"/>
                </a:lnTo>
                <a:lnTo>
                  <a:pt x="442087" y="2032"/>
                </a:lnTo>
                <a:lnTo>
                  <a:pt x="435737" y="1142"/>
                </a:lnTo>
                <a:lnTo>
                  <a:pt x="429387" y="380"/>
                </a:lnTo>
                <a:lnTo>
                  <a:pt x="421004" y="0"/>
                </a:lnTo>
                <a:close/>
              </a:path>
              <a:path w="454660" h="342265">
                <a:moveTo>
                  <a:pt x="187071" y="0"/>
                </a:moveTo>
                <a:lnTo>
                  <a:pt x="167639" y="0"/>
                </a:lnTo>
                <a:lnTo>
                  <a:pt x="159893" y="380"/>
                </a:lnTo>
                <a:lnTo>
                  <a:pt x="122936" y="14732"/>
                </a:lnTo>
                <a:lnTo>
                  <a:pt x="41021" y="135762"/>
                </a:lnTo>
                <a:lnTo>
                  <a:pt x="17908" y="176603"/>
                </a:lnTo>
                <a:lnTo>
                  <a:pt x="4794" y="219535"/>
                </a:lnTo>
                <a:lnTo>
                  <a:pt x="492" y="258048"/>
                </a:lnTo>
                <a:lnTo>
                  <a:pt x="0" y="279780"/>
                </a:lnTo>
                <a:lnTo>
                  <a:pt x="259" y="289397"/>
                </a:lnTo>
                <a:lnTo>
                  <a:pt x="11175" y="326644"/>
                </a:lnTo>
                <a:lnTo>
                  <a:pt x="54419" y="341201"/>
                </a:lnTo>
                <a:lnTo>
                  <a:pt x="72644" y="341757"/>
                </a:lnTo>
                <a:lnTo>
                  <a:pt x="82121" y="341616"/>
                </a:lnTo>
                <a:lnTo>
                  <a:pt x="123825" y="335407"/>
                </a:lnTo>
                <a:lnTo>
                  <a:pt x="147081" y="298037"/>
                </a:lnTo>
                <a:lnTo>
                  <a:pt x="148209" y="187578"/>
                </a:lnTo>
                <a:lnTo>
                  <a:pt x="218439" y="25019"/>
                </a:lnTo>
                <a:lnTo>
                  <a:pt x="219963" y="20700"/>
                </a:lnTo>
                <a:lnTo>
                  <a:pt x="220852" y="16890"/>
                </a:lnTo>
                <a:lnTo>
                  <a:pt x="220852" y="10540"/>
                </a:lnTo>
                <a:lnTo>
                  <a:pt x="219201" y="7874"/>
                </a:lnTo>
                <a:lnTo>
                  <a:pt x="216026" y="5714"/>
                </a:lnTo>
                <a:lnTo>
                  <a:pt x="212851" y="3428"/>
                </a:lnTo>
                <a:lnTo>
                  <a:pt x="208152" y="2032"/>
                </a:lnTo>
                <a:lnTo>
                  <a:pt x="201802" y="1142"/>
                </a:lnTo>
                <a:lnTo>
                  <a:pt x="195452" y="380"/>
                </a:lnTo>
                <a:lnTo>
                  <a:pt x="187071" y="0"/>
                </a:lnTo>
                <a:close/>
              </a:path>
            </a:pathLst>
          </a:custGeom>
          <a:solidFill>
            <a:srgbClr val="E4D3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15656" y="5805551"/>
            <a:ext cx="454659" cy="342265"/>
          </a:xfrm>
          <a:custGeom>
            <a:avLst/>
            <a:gdLst/>
            <a:ahLst/>
            <a:cxnLst/>
            <a:rect l="l" t="t" r="r" b="b"/>
            <a:pathLst>
              <a:path w="454659" h="342264">
                <a:moveTo>
                  <a:pt x="382016" y="0"/>
                </a:moveTo>
                <a:lnTo>
                  <a:pt x="338074" y="3556"/>
                </a:lnTo>
                <a:lnTo>
                  <a:pt x="324358" y="10795"/>
                </a:lnTo>
                <a:lnTo>
                  <a:pt x="318389" y="15112"/>
                </a:lnTo>
                <a:lnTo>
                  <a:pt x="306734" y="52359"/>
                </a:lnTo>
                <a:lnTo>
                  <a:pt x="306450" y="61976"/>
                </a:lnTo>
                <a:lnTo>
                  <a:pt x="306450" y="154228"/>
                </a:lnTo>
                <a:lnTo>
                  <a:pt x="236220" y="316153"/>
                </a:lnTo>
                <a:lnTo>
                  <a:pt x="234569" y="320916"/>
                </a:lnTo>
                <a:lnTo>
                  <a:pt x="234124" y="323697"/>
                </a:lnTo>
                <a:lnTo>
                  <a:pt x="234061" y="328066"/>
                </a:lnTo>
                <a:lnTo>
                  <a:pt x="234315" y="331241"/>
                </a:lnTo>
                <a:lnTo>
                  <a:pt x="235839" y="333921"/>
                </a:lnTo>
                <a:lnTo>
                  <a:pt x="238887" y="336092"/>
                </a:lnTo>
                <a:lnTo>
                  <a:pt x="241808" y="338277"/>
                </a:lnTo>
                <a:lnTo>
                  <a:pt x="246507" y="339763"/>
                </a:lnTo>
                <a:lnTo>
                  <a:pt x="259207" y="341350"/>
                </a:lnTo>
                <a:lnTo>
                  <a:pt x="267589" y="341757"/>
                </a:lnTo>
                <a:lnTo>
                  <a:pt x="287020" y="341757"/>
                </a:lnTo>
                <a:lnTo>
                  <a:pt x="325754" y="332625"/>
                </a:lnTo>
                <a:lnTo>
                  <a:pt x="413639" y="206019"/>
                </a:lnTo>
                <a:lnTo>
                  <a:pt x="419302" y="197722"/>
                </a:lnTo>
                <a:lnTo>
                  <a:pt x="440245" y="156905"/>
                </a:lnTo>
                <a:lnTo>
                  <a:pt x="451413" y="113045"/>
                </a:lnTo>
                <a:lnTo>
                  <a:pt x="454538" y="73074"/>
                </a:lnTo>
                <a:lnTo>
                  <a:pt x="454660" y="61976"/>
                </a:lnTo>
                <a:lnTo>
                  <a:pt x="454398" y="52359"/>
                </a:lnTo>
                <a:lnTo>
                  <a:pt x="443484" y="15112"/>
                </a:lnTo>
                <a:lnTo>
                  <a:pt x="400192" y="555"/>
                </a:lnTo>
                <a:lnTo>
                  <a:pt x="391467" y="140"/>
                </a:lnTo>
                <a:lnTo>
                  <a:pt x="382016" y="0"/>
                </a:lnTo>
                <a:close/>
              </a:path>
              <a:path w="454659" h="342264">
                <a:moveTo>
                  <a:pt x="148717" y="0"/>
                </a:moveTo>
                <a:lnTo>
                  <a:pt x="104775" y="3556"/>
                </a:lnTo>
                <a:lnTo>
                  <a:pt x="90677" y="10795"/>
                </a:lnTo>
                <a:lnTo>
                  <a:pt x="84454" y="15112"/>
                </a:lnTo>
                <a:lnTo>
                  <a:pt x="73286" y="52359"/>
                </a:lnTo>
                <a:lnTo>
                  <a:pt x="73025" y="61976"/>
                </a:lnTo>
                <a:lnTo>
                  <a:pt x="73025" y="154228"/>
                </a:lnTo>
                <a:lnTo>
                  <a:pt x="2794" y="316153"/>
                </a:lnTo>
                <a:lnTo>
                  <a:pt x="889" y="320916"/>
                </a:lnTo>
                <a:lnTo>
                  <a:pt x="0" y="324891"/>
                </a:lnTo>
                <a:lnTo>
                  <a:pt x="126" y="328066"/>
                </a:lnTo>
                <a:lnTo>
                  <a:pt x="380" y="331241"/>
                </a:lnTo>
                <a:lnTo>
                  <a:pt x="1904" y="333921"/>
                </a:lnTo>
                <a:lnTo>
                  <a:pt x="4952" y="336092"/>
                </a:lnTo>
                <a:lnTo>
                  <a:pt x="7874" y="338277"/>
                </a:lnTo>
                <a:lnTo>
                  <a:pt x="12700" y="339763"/>
                </a:lnTo>
                <a:lnTo>
                  <a:pt x="25780" y="341350"/>
                </a:lnTo>
                <a:lnTo>
                  <a:pt x="34163" y="341757"/>
                </a:lnTo>
                <a:lnTo>
                  <a:pt x="53594" y="341757"/>
                </a:lnTo>
                <a:lnTo>
                  <a:pt x="61214" y="341350"/>
                </a:lnTo>
                <a:lnTo>
                  <a:pt x="73533" y="339763"/>
                </a:lnTo>
                <a:lnTo>
                  <a:pt x="78994" y="338480"/>
                </a:lnTo>
                <a:lnTo>
                  <a:pt x="83439" y="336689"/>
                </a:lnTo>
                <a:lnTo>
                  <a:pt x="88011" y="334911"/>
                </a:lnTo>
                <a:lnTo>
                  <a:pt x="91948" y="332625"/>
                </a:lnTo>
                <a:lnTo>
                  <a:pt x="98298" y="327063"/>
                </a:lnTo>
                <a:lnTo>
                  <a:pt x="101092" y="323697"/>
                </a:lnTo>
                <a:lnTo>
                  <a:pt x="103377" y="319722"/>
                </a:lnTo>
                <a:lnTo>
                  <a:pt x="180213" y="206019"/>
                </a:lnTo>
                <a:lnTo>
                  <a:pt x="203432" y="165165"/>
                </a:lnTo>
                <a:lnTo>
                  <a:pt x="216439" y="122234"/>
                </a:lnTo>
                <a:lnTo>
                  <a:pt x="220805" y="83708"/>
                </a:lnTo>
                <a:lnTo>
                  <a:pt x="221361" y="61976"/>
                </a:lnTo>
                <a:lnTo>
                  <a:pt x="221099" y="52359"/>
                </a:lnTo>
                <a:lnTo>
                  <a:pt x="210058" y="15112"/>
                </a:lnTo>
                <a:lnTo>
                  <a:pt x="204343" y="10795"/>
                </a:lnTo>
                <a:lnTo>
                  <a:pt x="198627" y="6350"/>
                </a:lnTo>
                <a:lnTo>
                  <a:pt x="158148" y="140"/>
                </a:lnTo>
                <a:lnTo>
                  <a:pt x="148717" y="0"/>
                </a:lnTo>
                <a:close/>
              </a:path>
            </a:pathLst>
          </a:custGeom>
          <a:solidFill>
            <a:srgbClr val="E4D3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172" y="12696"/>
            <a:ext cx="3261194" cy="718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51959" y="4349877"/>
            <a:ext cx="459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工具：手机、修图软件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1914" y="3003245"/>
            <a:ext cx="3683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4D3C2"/>
                </a:solidFill>
              </a:rPr>
              <a:t>技巧一：少就是多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2609" y="2664333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元素：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2609" y="3236659"/>
            <a:ext cx="4902200" cy="9048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雕塑、天空、绿化带、建筑物、远处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的建筑物、地板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7" y="0"/>
            <a:ext cx="6210300" cy="7200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93351" y="2338323"/>
            <a:ext cx="2768600" cy="200152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元素：</a:t>
            </a:r>
            <a:endParaRPr sz="3600">
              <a:latin typeface="微软雅黑"/>
              <a:cs typeface="微软雅黑"/>
            </a:endParaRPr>
          </a:p>
          <a:p>
            <a:pPr marL="12700" marR="5080">
              <a:lnSpc>
                <a:spcPct val="120000"/>
              </a:lnSpc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雕塑、天空、 绿化带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95"/>
            <a:ext cx="9593580" cy="719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25278" y="2338323"/>
            <a:ext cx="2311400" cy="13430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元素：</a:t>
            </a:r>
            <a:endParaRPr sz="3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雕塑、天空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44684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0"/>
            <a:ext cx="9541764" cy="71475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708" y="0"/>
            <a:ext cx="4800599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494" y="1475701"/>
            <a:ext cx="11192510" cy="441642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65"/>
              </a:spcBef>
            </a:pPr>
            <a:r>
              <a:rPr sz="4000" b="1" i="1" spc="-10" dirty="0">
                <a:solidFill>
                  <a:srgbClr val="E4D3C2"/>
                </a:solidFill>
                <a:latin typeface="微软雅黑"/>
                <a:cs typeface="微软雅黑"/>
              </a:rPr>
              <a:t>通过不断的做减法，不断的突出主</a:t>
            </a:r>
            <a:r>
              <a:rPr sz="4000" b="1" i="1" dirty="0">
                <a:solidFill>
                  <a:srgbClr val="E4D3C2"/>
                </a:solidFill>
                <a:latin typeface="微软雅黑"/>
                <a:cs typeface="微软雅黑"/>
              </a:rPr>
              <a:t>体</a:t>
            </a:r>
            <a:r>
              <a:rPr sz="4000" b="1" i="1" spc="-10" dirty="0">
                <a:solidFill>
                  <a:srgbClr val="E4D3C2"/>
                </a:solidFill>
                <a:latin typeface="微软雅黑"/>
                <a:cs typeface="微软雅黑"/>
              </a:rPr>
              <a:t>，让</a:t>
            </a:r>
            <a:r>
              <a:rPr sz="4000" b="1" i="1" dirty="0">
                <a:solidFill>
                  <a:srgbClr val="E4D3C2"/>
                </a:solidFill>
                <a:latin typeface="微软雅黑"/>
                <a:cs typeface="微软雅黑"/>
              </a:rPr>
              <a:t>画</a:t>
            </a:r>
            <a:r>
              <a:rPr sz="4000" b="1" i="1" spc="-10" dirty="0">
                <a:solidFill>
                  <a:srgbClr val="E4D3C2"/>
                </a:solidFill>
                <a:latin typeface="微软雅黑"/>
                <a:cs typeface="微软雅黑"/>
              </a:rPr>
              <a:t>面构架</a:t>
            </a:r>
            <a:endParaRPr sz="40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一步步的提升，最终实现了一种更</a:t>
            </a:r>
            <a:r>
              <a:rPr sz="4000" b="1" i="1" dirty="0">
                <a:solidFill>
                  <a:srgbClr val="E4D3C2"/>
                </a:solidFill>
                <a:latin typeface="微软雅黑"/>
                <a:cs typeface="微软雅黑"/>
              </a:rPr>
              <a:t>好</a:t>
            </a:r>
            <a:r>
              <a:rPr sz="4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的表</a:t>
            </a:r>
            <a:r>
              <a:rPr sz="4000" b="1" i="1" dirty="0">
                <a:solidFill>
                  <a:srgbClr val="E4D3C2"/>
                </a:solidFill>
                <a:latin typeface="微软雅黑"/>
                <a:cs typeface="微软雅黑"/>
              </a:rPr>
              <a:t>达</a:t>
            </a:r>
            <a:r>
              <a:rPr sz="4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效果。</a:t>
            </a:r>
            <a:endParaRPr sz="4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4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化繁为简，少就是多。</a:t>
            </a:r>
            <a:endParaRPr sz="4000">
              <a:latin typeface="微软雅黑"/>
              <a:cs typeface="微软雅黑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4000" b="1" i="1" spc="-10" dirty="0">
                <a:solidFill>
                  <a:srgbClr val="E4D3C2"/>
                </a:solidFill>
                <a:latin typeface="微软雅黑"/>
                <a:cs typeface="微软雅黑"/>
              </a:rPr>
              <a:t>因此，你在拍照片的时候，一定要</a:t>
            </a:r>
            <a:r>
              <a:rPr sz="4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想</a:t>
            </a:r>
            <a:r>
              <a:rPr sz="4000" b="1" i="1" spc="-10" dirty="0">
                <a:solidFill>
                  <a:srgbClr val="E4D3C2"/>
                </a:solidFill>
                <a:latin typeface="微软雅黑"/>
                <a:cs typeface="微软雅黑"/>
              </a:rPr>
              <a:t>一下：</a:t>
            </a:r>
            <a:endParaRPr sz="4000">
              <a:latin typeface="微软雅黑"/>
              <a:cs typeface="微软雅黑"/>
            </a:endParaRPr>
          </a:p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sz="4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是不是可以少一点，再少一点？</a:t>
            </a:r>
            <a:endParaRPr sz="4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996" y="2880486"/>
            <a:ext cx="4806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E4D3C2"/>
                </a:solidFill>
              </a:rPr>
              <a:t>技巧二：低一点</a:t>
            </a:r>
            <a:r>
              <a:rPr sz="3600" b="0" i="0" spc="0" dirty="0">
                <a:solidFill>
                  <a:srgbClr val="E4D3C2"/>
                </a:solidFill>
                <a:latin typeface="Franklin Gothic Book"/>
                <a:cs typeface="Franklin Gothic Book"/>
              </a:rPr>
              <a:t>/</a:t>
            </a:r>
            <a:r>
              <a:rPr sz="3600" dirty="0">
                <a:solidFill>
                  <a:srgbClr val="E4D3C2"/>
                </a:solidFill>
              </a:rPr>
              <a:t>高一点</a:t>
            </a:r>
            <a:endParaRPr sz="3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601200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65232" y="2409889"/>
            <a:ext cx="2768600" cy="134302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这样的场景，</a:t>
            </a:r>
            <a:endParaRPr sz="3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你会怎么拍？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2515" y="5526023"/>
            <a:ext cx="6949439" cy="1674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5407" y="1325372"/>
            <a:ext cx="5146548" cy="557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8397" y="1336548"/>
            <a:ext cx="4083557" cy="4707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07752" y="1959864"/>
            <a:ext cx="2237740" cy="2275840"/>
          </a:xfrm>
          <a:custGeom>
            <a:avLst/>
            <a:gdLst/>
            <a:ahLst/>
            <a:cxnLst/>
            <a:rect l="l" t="t" r="r" b="b"/>
            <a:pathLst>
              <a:path w="2237740" h="2275840">
                <a:moveTo>
                  <a:pt x="215011" y="1486408"/>
                </a:moveTo>
                <a:lnTo>
                  <a:pt x="105918" y="1880997"/>
                </a:lnTo>
                <a:lnTo>
                  <a:pt x="0" y="2275332"/>
                </a:lnTo>
                <a:lnTo>
                  <a:pt x="398018" y="2174367"/>
                </a:lnTo>
                <a:lnTo>
                  <a:pt x="783208" y="2066671"/>
                </a:lnTo>
                <a:lnTo>
                  <a:pt x="465454" y="1903730"/>
                </a:lnTo>
                <a:lnTo>
                  <a:pt x="557709" y="1809241"/>
                </a:lnTo>
                <a:lnTo>
                  <a:pt x="372364" y="1809241"/>
                </a:lnTo>
                <a:lnTo>
                  <a:pt x="215011" y="1486408"/>
                </a:lnTo>
                <a:close/>
              </a:path>
              <a:path w="2237740" h="2275840">
                <a:moveTo>
                  <a:pt x="1758950" y="0"/>
                </a:moveTo>
                <a:lnTo>
                  <a:pt x="1425194" y="342264"/>
                </a:lnTo>
                <a:lnTo>
                  <a:pt x="1508632" y="658495"/>
                </a:lnTo>
                <a:lnTo>
                  <a:pt x="372364" y="1809241"/>
                </a:lnTo>
                <a:lnTo>
                  <a:pt x="557709" y="1809241"/>
                </a:lnTo>
                <a:lnTo>
                  <a:pt x="1598422" y="743331"/>
                </a:lnTo>
                <a:lnTo>
                  <a:pt x="1986663" y="743331"/>
                </a:lnTo>
                <a:lnTo>
                  <a:pt x="2237231" y="488950"/>
                </a:lnTo>
                <a:lnTo>
                  <a:pt x="1864868" y="387985"/>
                </a:lnTo>
                <a:lnTo>
                  <a:pt x="1758950" y="0"/>
                </a:lnTo>
                <a:close/>
              </a:path>
              <a:path w="2237740" h="2275840">
                <a:moveTo>
                  <a:pt x="1986663" y="743331"/>
                </a:moveTo>
                <a:lnTo>
                  <a:pt x="1598422" y="743331"/>
                </a:lnTo>
                <a:lnTo>
                  <a:pt x="1903349" y="827913"/>
                </a:lnTo>
                <a:lnTo>
                  <a:pt x="1986663" y="743331"/>
                </a:lnTo>
                <a:close/>
              </a:path>
            </a:pathLst>
          </a:custGeom>
          <a:solidFill>
            <a:srgbClr val="DAC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07752" y="1959864"/>
            <a:ext cx="1865630" cy="2275840"/>
          </a:xfrm>
          <a:custGeom>
            <a:avLst/>
            <a:gdLst/>
            <a:ahLst/>
            <a:cxnLst/>
            <a:rect l="l" t="t" r="r" b="b"/>
            <a:pathLst>
              <a:path w="1865629" h="2275840">
                <a:moveTo>
                  <a:pt x="215138" y="1486408"/>
                </a:moveTo>
                <a:lnTo>
                  <a:pt x="105918" y="1880997"/>
                </a:lnTo>
                <a:lnTo>
                  <a:pt x="0" y="2275332"/>
                </a:lnTo>
                <a:lnTo>
                  <a:pt x="460664" y="1809241"/>
                </a:lnTo>
                <a:lnTo>
                  <a:pt x="372491" y="1809241"/>
                </a:lnTo>
                <a:lnTo>
                  <a:pt x="215138" y="1486408"/>
                </a:lnTo>
                <a:close/>
              </a:path>
              <a:path w="1865629" h="2275840">
                <a:moveTo>
                  <a:pt x="1759457" y="0"/>
                </a:moveTo>
                <a:lnTo>
                  <a:pt x="1425575" y="342264"/>
                </a:lnTo>
                <a:lnTo>
                  <a:pt x="1509014" y="658495"/>
                </a:lnTo>
                <a:lnTo>
                  <a:pt x="372491" y="1809241"/>
                </a:lnTo>
                <a:lnTo>
                  <a:pt x="460664" y="1809241"/>
                </a:lnTo>
                <a:lnTo>
                  <a:pt x="1865376" y="387985"/>
                </a:lnTo>
                <a:lnTo>
                  <a:pt x="1759457" y="0"/>
                </a:lnTo>
                <a:close/>
              </a:path>
            </a:pathLst>
          </a:custGeom>
          <a:solidFill>
            <a:srgbClr val="B997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61634" y="293243"/>
            <a:ext cx="2114550" cy="1657350"/>
          </a:xfrm>
          <a:custGeom>
            <a:avLst/>
            <a:gdLst/>
            <a:ahLst/>
            <a:cxnLst/>
            <a:rect l="l" t="t" r="r" b="b"/>
            <a:pathLst>
              <a:path w="2114550" h="1657350">
                <a:moveTo>
                  <a:pt x="592836" y="8254"/>
                </a:moveTo>
                <a:lnTo>
                  <a:pt x="541555" y="10059"/>
                </a:lnTo>
                <a:lnTo>
                  <a:pt x="492522" y="15471"/>
                </a:lnTo>
                <a:lnTo>
                  <a:pt x="445735" y="24490"/>
                </a:lnTo>
                <a:lnTo>
                  <a:pt x="401196" y="37116"/>
                </a:lnTo>
                <a:lnTo>
                  <a:pt x="358902" y="53349"/>
                </a:lnTo>
                <a:lnTo>
                  <a:pt x="318854" y="73187"/>
                </a:lnTo>
                <a:lnTo>
                  <a:pt x="281050" y="96630"/>
                </a:lnTo>
                <a:lnTo>
                  <a:pt x="245491" y="123677"/>
                </a:lnTo>
                <a:lnTo>
                  <a:pt x="212175" y="154328"/>
                </a:lnTo>
                <a:lnTo>
                  <a:pt x="181103" y="188583"/>
                </a:lnTo>
                <a:lnTo>
                  <a:pt x="152273" y="226440"/>
                </a:lnTo>
                <a:lnTo>
                  <a:pt x="129755" y="261156"/>
                </a:lnTo>
                <a:lnTo>
                  <a:pt x="109037" y="298189"/>
                </a:lnTo>
                <a:lnTo>
                  <a:pt x="90119" y="337538"/>
                </a:lnTo>
                <a:lnTo>
                  <a:pt x="73001" y="379203"/>
                </a:lnTo>
                <a:lnTo>
                  <a:pt x="57684" y="423182"/>
                </a:lnTo>
                <a:lnTo>
                  <a:pt x="44167" y="469475"/>
                </a:lnTo>
                <a:lnTo>
                  <a:pt x="32451" y="518082"/>
                </a:lnTo>
                <a:lnTo>
                  <a:pt x="22537" y="569002"/>
                </a:lnTo>
                <a:lnTo>
                  <a:pt x="14424" y="622233"/>
                </a:lnTo>
                <a:lnTo>
                  <a:pt x="8114" y="677776"/>
                </a:lnTo>
                <a:lnTo>
                  <a:pt x="3606" y="735630"/>
                </a:lnTo>
                <a:lnTo>
                  <a:pt x="901" y="795793"/>
                </a:lnTo>
                <a:lnTo>
                  <a:pt x="0" y="858265"/>
                </a:lnTo>
                <a:lnTo>
                  <a:pt x="975" y="923442"/>
                </a:lnTo>
                <a:lnTo>
                  <a:pt x="3902" y="985845"/>
                </a:lnTo>
                <a:lnTo>
                  <a:pt x="8780" y="1045474"/>
                </a:lnTo>
                <a:lnTo>
                  <a:pt x="15610" y="1102328"/>
                </a:lnTo>
                <a:lnTo>
                  <a:pt x="24391" y="1156409"/>
                </a:lnTo>
                <a:lnTo>
                  <a:pt x="35123" y="1207716"/>
                </a:lnTo>
                <a:lnTo>
                  <a:pt x="47806" y="1256249"/>
                </a:lnTo>
                <a:lnTo>
                  <a:pt x="62441" y="1302008"/>
                </a:lnTo>
                <a:lnTo>
                  <a:pt x="79027" y="1344994"/>
                </a:lnTo>
                <a:lnTo>
                  <a:pt x="97565" y="1385206"/>
                </a:lnTo>
                <a:lnTo>
                  <a:pt x="118053" y="1422644"/>
                </a:lnTo>
                <a:lnTo>
                  <a:pt x="140493" y="1457309"/>
                </a:lnTo>
                <a:lnTo>
                  <a:pt x="164885" y="1489200"/>
                </a:lnTo>
                <a:lnTo>
                  <a:pt x="191227" y="1518318"/>
                </a:lnTo>
                <a:lnTo>
                  <a:pt x="219521" y="1544662"/>
                </a:lnTo>
                <a:lnTo>
                  <a:pt x="249766" y="1568233"/>
                </a:lnTo>
                <a:lnTo>
                  <a:pt x="281963" y="1589031"/>
                </a:lnTo>
                <a:lnTo>
                  <a:pt x="316110" y="1607056"/>
                </a:lnTo>
                <a:lnTo>
                  <a:pt x="352210" y="1622307"/>
                </a:lnTo>
                <a:lnTo>
                  <a:pt x="390260" y="1634785"/>
                </a:lnTo>
                <a:lnTo>
                  <a:pt x="430262" y="1644491"/>
                </a:lnTo>
                <a:lnTo>
                  <a:pt x="472215" y="1651423"/>
                </a:lnTo>
                <a:lnTo>
                  <a:pt x="516119" y="1655582"/>
                </a:lnTo>
                <a:lnTo>
                  <a:pt x="561975" y="1656968"/>
                </a:lnTo>
                <a:lnTo>
                  <a:pt x="617036" y="1654789"/>
                </a:lnTo>
                <a:lnTo>
                  <a:pt x="669446" y="1648253"/>
                </a:lnTo>
                <a:lnTo>
                  <a:pt x="719202" y="1637361"/>
                </a:lnTo>
                <a:lnTo>
                  <a:pt x="766304" y="1622116"/>
                </a:lnTo>
                <a:lnTo>
                  <a:pt x="810752" y="1602517"/>
                </a:lnTo>
                <a:lnTo>
                  <a:pt x="852543" y="1578568"/>
                </a:lnTo>
                <a:lnTo>
                  <a:pt x="891679" y="1550269"/>
                </a:lnTo>
                <a:lnTo>
                  <a:pt x="928157" y="1517622"/>
                </a:lnTo>
                <a:lnTo>
                  <a:pt x="961978" y="1480629"/>
                </a:lnTo>
                <a:lnTo>
                  <a:pt x="993139" y="1439290"/>
                </a:lnTo>
                <a:lnTo>
                  <a:pt x="1015206" y="1404712"/>
                </a:lnTo>
                <a:lnTo>
                  <a:pt x="1016871" y="1401698"/>
                </a:lnTo>
                <a:lnTo>
                  <a:pt x="572262" y="1401698"/>
                </a:lnTo>
                <a:lnTo>
                  <a:pt x="539799" y="1398884"/>
                </a:lnTo>
                <a:lnTo>
                  <a:pt x="482082" y="1376367"/>
                </a:lnTo>
                <a:lnTo>
                  <a:pt x="433980" y="1331336"/>
                </a:lnTo>
                <a:lnTo>
                  <a:pt x="395493" y="1263792"/>
                </a:lnTo>
                <a:lnTo>
                  <a:pt x="379857" y="1221579"/>
                </a:lnTo>
                <a:lnTo>
                  <a:pt x="366625" y="1173739"/>
                </a:lnTo>
                <a:lnTo>
                  <a:pt x="355799" y="1120271"/>
                </a:lnTo>
                <a:lnTo>
                  <a:pt x="347378" y="1061177"/>
                </a:lnTo>
                <a:lnTo>
                  <a:pt x="341355" y="996316"/>
                </a:lnTo>
                <a:lnTo>
                  <a:pt x="337753" y="926110"/>
                </a:lnTo>
                <a:lnTo>
                  <a:pt x="336550" y="850137"/>
                </a:lnTo>
                <a:lnTo>
                  <a:pt x="337625" y="774515"/>
                </a:lnTo>
                <a:lnTo>
                  <a:pt x="340850" y="704111"/>
                </a:lnTo>
                <a:lnTo>
                  <a:pt x="346226" y="638924"/>
                </a:lnTo>
                <a:lnTo>
                  <a:pt x="353751" y="578956"/>
                </a:lnTo>
                <a:lnTo>
                  <a:pt x="363426" y="524204"/>
                </a:lnTo>
                <a:lnTo>
                  <a:pt x="375251" y="474669"/>
                </a:lnTo>
                <a:lnTo>
                  <a:pt x="389225" y="430350"/>
                </a:lnTo>
                <a:lnTo>
                  <a:pt x="405347" y="391246"/>
                </a:lnTo>
                <a:lnTo>
                  <a:pt x="423619" y="357358"/>
                </a:lnTo>
                <a:lnTo>
                  <a:pt x="466607" y="305226"/>
                </a:lnTo>
                <a:lnTo>
                  <a:pt x="518187" y="273949"/>
                </a:lnTo>
                <a:lnTo>
                  <a:pt x="578357" y="263525"/>
                </a:lnTo>
                <a:lnTo>
                  <a:pt x="1035727" y="263525"/>
                </a:lnTo>
                <a:lnTo>
                  <a:pt x="1026940" y="246807"/>
                </a:lnTo>
                <a:lnTo>
                  <a:pt x="1004998" y="211518"/>
                </a:lnTo>
                <a:lnTo>
                  <a:pt x="981148" y="179052"/>
                </a:lnTo>
                <a:lnTo>
                  <a:pt x="955390" y="149410"/>
                </a:lnTo>
                <a:lnTo>
                  <a:pt x="927723" y="122590"/>
                </a:lnTo>
                <a:lnTo>
                  <a:pt x="866665" y="77421"/>
                </a:lnTo>
                <a:lnTo>
                  <a:pt x="833272" y="59070"/>
                </a:lnTo>
                <a:lnTo>
                  <a:pt x="797971" y="43543"/>
                </a:lnTo>
                <a:lnTo>
                  <a:pt x="760762" y="30839"/>
                </a:lnTo>
                <a:lnTo>
                  <a:pt x="721644" y="20958"/>
                </a:lnTo>
                <a:lnTo>
                  <a:pt x="680616" y="13901"/>
                </a:lnTo>
                <a:lnTo>
                  <a:pt x="637680" y="9666"/>
                </a:lnTo>
                <a:lnTo>
                  <a:pt x="592836" y="8254"/>
                </a:lnTo>
                <a:close/>
              </a:path>
              <a:path w="2114550" h="1657350">
                <a:moveTo>
                  <a:pt x="1035727" y="263525"/>
                </a:moveTo>
                <a:lnTo>
                  <a:pt x="578357" y="263525"/>
                </a:lnTo>
                <a:lnTo>
                  <a:pt x="609403" y="266433"/>
                </a:lnTo>
                <a:lnTo>
                  <a:pt x="638151" y="275157"/>
                </a:lnTo>
                <a:lnTo>
                  <a:pt x="688751" y="310056"/>
                </a:lnTo>
                <a:lnTo>
                  <a:pt x="730157" y="368224"/>
                </a:lnTo>
                <a:lnTo>
                  <a:pt x="747410" y="406034"/>
                </a:lnTo>
                <a:lnTo>
                  <a:pt x="762365" y="449663"/>
                </a:lnTo>
                <a:lnTo>
                  <a:pt x="775019" y="499110"/>
                </a:lnTo>
                <a:lnTo>
                  <a:pt x="785373" y="554375"/>
                </a:lnTo>
                <a:lnTo>
                  <a:pt x="793427" y="615459"/>
                </a:lnTo>
                <a:lnTo>
                  <a:pt x="799180" y="682362"/>
                </a:lnTo>
                <a:lnTo>
                  <a:pt x="802632" y="755085"/>
                </a:lnTo>
                <a:lnTo>
                  <a:pt x="803782" y="833627"/>
                </a:lnTo>
                <a:lnTo>
                  <a:pt x="802753" y="906846"/>
                </a:lnTo>
                <a:lnTo>
                  <a:pt x="799665" y="975014"/>
                </a:lnTo>
                <a:lnTo>
                  <a:pt x="794518" y="1038133"/>
                </a:lnTo>
                <a:lnTo>
                  <a:pt x="787312" y="1096203"/>
                </a:lnTo>
                <a:lnTo>
                  <a:pt x="778049" y="1149223"/>
                </a:lnTo>
                <a:lnTo>
                  <a:pt x="766727" y="1197193"/>
                </a:lnTo>
                <a:lnTo>
                  <a:pt x="753348" y="1240114"/>
                </a:lnTo>
                <a:lnTo>
                  <a:pt x="737911" y="1277985"/>
                </a:lnTo>
                <a:lnTo>
                  <a:pt x="700865" y="1338579"/>
                </a:lnTo>
                <a:lnTo>
                  <a:pt x="655593" y="1378976"/>
                </a:lnTo>
                <a:lnTo>
                  <a:pt x="602095" y="1399174"/>
                </a:lnTo>
                <a:lnTo>
                  <a:pt x="572262" y="1401698"/>
                </a:lnTo>
                <a:lnTo>
                  <a:pt x="1016871" y="1401698"/>
                </a:lnTo>
                <a:lnTo>
                  <a:pt x="1035509" y="1367974"/>
                </a:lnTo>
                <a:lnTo>
                  <a:pt x="1054048" y="1329076"/>
                </a:lnTo>
                <a:lnTo>
                  <a:pt x="1070824" y="1288018"/>
                </a:lnTo>
                <a:lnTo>
                  <a:pt x="1085835" y="1244800"/>
                </a:lnTo>
                <a:lnTo>
                  <a:pt x="1099081" y="1199423"/>
                </a:lnTo>
                <a:lnTo>
                  <a:pt x="1110562" y="1151886"/>
                </a:lnTo>
                <a:lnTo>
                  <a:pt x="1120278" y="1102189"/>
                </a:lnTo>
                <a:lnTo>
                  <a:pt x="1128228" y="1050332"/>
                </a:lnTo>
                <a:lnTo>
                  <a:pt x="1134412" y="996316"/>
                </a:lnTo>
                <a:lnTo>
                  <a:pt x="1138830" y="940140"/>
                </a:lnTo>
                <a:lnTo>
                  <a:pt x="1141481" y="881804"/>
                </a:lnTo>
                <a:lnTo>
                  <a:pt x="1142364" y="821308"/>
                </a:lnTo>
                <a:lnTo>
                  <a:pt x="1141411" y="754966"/>
                </a:lnTo>
                <a:lnTo>
                  <a:pt x="1138549" y="691446"/>
                </a:lnTo>
                <a:lnTo>
                  <a:pt x="1133780" y="630749"/>
                </a:lnTo>
                <a:lnTo>
                  <a:pt x="1127103" y="572875"/>
                </a:lnTo>
                <a:lnTo>
                  <a:pt x="1118518" y="517825"/>
                </a:lnTo>
                <a:lnTo>
                  <a:pt x="1108025" y="465597"/>
                </a:lnTo>
                <a:lnTo>
                  <a:pt x="1095624" y="416193"/>
                </a:lnTo>
                <a:lnTo>
                  <a:pt x="1081315" y="369612"/>
                </a:lnTo>
                <a:lnTo>
                  <a:pt x="1065098" y="325854"/>
                </a:lnTo>
                <a:lnTo>
                  <a:pt x="1046973" y="284919"/>
                </a:lnTo>
                <a:lnTo>
                  <a:pt x="1035727" y="263525"/>
                </a:lnTo>
                <a:close/>
              </a:path>
              <a:path w="2114550" h="1657350">
                <a:moveTo>
                  <a:pt x="2114041" y="374650"/>
                </a:moveTo>
                <a:lnTo>
                  <a:pt x="1779523" y="374650"/>
                </a:lnTo>
                <a:lnTo>
                  <a:pt x="1779523" y="1629155"/>
                </a:lnTo>
                <a:lnTo>
                  <a:pt x="2114041" y="1629155"/>
                </a:lnTo>
                <a:lnTo>
                  <a:pt x="2114041" y="374650"/>
                </a:lnTo>
                <a:close/>
              </a:path>
              <a:path w="2114550" h="1657350">
                <a:moveTo>
                  <a:pt x="2114041" y="0"/>
                </a:moveTo>
                <a:lnTo>
                  <a:pt x="1902079" y="0"/>
                </a:lnTo>
                <a:lnTo>
                  <a:pt x="1864010" y="27825"/>
                </a:lnTo>
                <a:lnTo>
                  <a:pt x="1824688" y="54428"/>
                </a:lnTo>
                <a:lnTo>
                  <a:pt x="1784111" y="79809"/>
                </a:lnTo>
                <a:lnTo>
                  <a:pt x="1742279" y="103965"/>
                </a:lnTo>
                <a:lnTo>
                  <a:pt x="1699192" y="126898"/>
                </a:lnTo>
                <a:lnTo>
                  <a:pt x="1654849" y="148607"/>
                </a:lnTo>
                <a:lnTo>
                  <a:pt x="1609249" y="169090"/>
                </a:lnTo>
                <a:lnTo>
                  <a:pt x="1562392" y="188347"/>
                </a:lnTo>
                <a:lnTo>
                  <a:pt x="1514277" y="206378"/>
                </a:lnTo>
                <a:lnTo>
                  <a:pt x="1464904" y="223183"/>
                </a:lnTo>
                <a:lnTo>
                  <a:pt x="1414271" y="238759"/>
                </a:lnTo>
                <a:lnTo>
                  <a:pt x="1414271" y="523874"/>
                </a:lnTo>
                <a:lnTo>
                  <a:pt x="1460132" y="516705"/>
                </a:lnTo>
                <a:lnTo>
                  <a:pt x="1508172" y="505475"/>
                </a:lnTo>
                <a:lnTo>
                  <a:pt x="1558379" y="490174"/>
                </a:lnTo>
                <a:lnTo>
                  <a:pt x="1610740" y="470788"/>
                </a:lnTo>
                <a:lnTo>
                  <a:pt x="1661437" y="448784"/>
                </a:lnTo>
                <a:lnTo>
                  <a:pt x="1706467" y="425434"/>
                </a:lnTo>
                <a:lnTo>
                  <a:pt x="1745829" y="400726"/>
                </a:lnTo>
                <a:lnTo>
                  <a:pt x="1779523" y="374650"/>
                </a:lnTo>
                <a:lnTo>
                  <a:pt x="2114041" y="374650"/>
                </a:lnTo>
                <a:lnTo>
                  <a:pt x="2114041" y="0"/>
                </a:lnTo>
                <a:close/>
              </a:path>
            </a:pathLst>
          </a:custGeom>
          <a:solidFill>
            <a:srgbClr val="E4D3C2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7265" y="967867"/>
            <a:ext cx="1836420" cy="568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550" b="1" i="1" spc="5" dirty="0">
                <a:solidFill>
                  <a:srgbClr val="E4D3C2"/>
                </a:solidFill>
                <a:latin typeface="微软雅黑"/>
                <a:cs typeface="微软雅黑"/>
              </a:rPr>
              <a:t>销售公式</a:t>
            </a:r>
            <a:endParaRPr sz="355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60" y="2777997"/>
            <a:ext cx="6414770" cy="187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235">
              <a:lnSpc>
                <a:spcPct val="100000"/>
              </a:lnSpc>
              <a:spcBef>
                <a:spcPts val="100"/>
              </a:spcBef>
            </a:pPr>
            <a:r>
              <a:rPr sz="6600" b="1" i="1" dirty="0">
                <a:solidFill>
                  <a:srgbClr val="E4D3C2"/>
                </a:solidFill>
                <a:latin typeface="微软雅黑"/>
                <a:cs typeface="微软雅黑"/>
              </a:rPr>
              <a:t>销售额</a:t>
            </a:r>
            <a:r>
              <a:rPr sz="6600" dirty="0">
                <a:solidFill>
                  <a:srgbClr val="E4D3C2"/>
                </a:solidFill>
                <a:latin typeface="Franklin Gothic Medium"/>
                <a:cs typeface="Franklin Gothic Medium"/>
              </a:rPr>
              <a:t>=</a:t>
            </a:r>
            <a:endParaRPr sz="66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4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流</a:t>
            </a:r>
            <a:r>
              <a:rPr sz="5400" b="1" i="1" spc="725" dirty="0">
                <a:solidFill>
                  <a:srgbClr val="E4D3C2"/>
                </a:solidFill>
                <a:latin typeface="微软雅黑"/>
                <a:cs typeface="微软雅黑"/>
              </a:rPr>
              <a:t>量</a:t>
            </a:r>
            <a:r>
              <a:rPr sz="8100" spc="0" baseline="1028" dirty="0">
                <a:solidFill>
                  <a:srgbClr val="E4D3C2"/>
                </a:solidFill>
                <a:latin typeface="Franklin Gothic Medium"/>
                <a:cs typeface="Franklin Gothic Medium"/>
              </a:rPr>
              <a:t>*</a:t>
            </a:r>
            <a:r>
              <a:rPr sz="8100" b="1" i="1" spc="-7" baseline="1028" dirty="0">
                <a:solidFill>
                  <a:srgbClr val="E4D3C2"/>
                </a:solidFill>
                <a:latin typeface="微软雅黑"/>
                <a:cs typeface="微软雅黑"/>
              </a:rPr>
              <a:t>成交率</a:t>
            </a:r>
            <a:r>
              <a:rPr sz="8100" spc="0" baseline="1028" dirty="0">
                <a:solidFill>
                  <a:srgbClr val="E4D3C2"/>
                </a:solidFill>
                <a:latin typeface="Franklin Gothic Medium"/>
                <a:cs typeface="Franklin Gothic Medium"/>
              </a:rPr>
              <a:t>*</a:t>
            </a:r>
            <a:r>
              <a:rPr sz="8100" b="1" i="1" spc="-7" baseline="1028" dirty="0">
                <a:solidFill>
                  <a:srgbClr val="E4D3C2"/>
                </a:solidFill>
                <a:latin typeface="微软雅黑"/>
                <a:cs typeface="微软雅黑"/>
              </a:rPr>
              <a:t>客单价</a:t>
            </a:r>
            <a:endParaRPr sz="8100" baseline="1028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601200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21088" y="1570736"/>
            <a:ext cx="2948940" cy="309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spc="0" dirty="0">
                <a:solidFill>
                  <a:srgbClr val="E4D3C2"/>
                </a:solidFill>
                <a:latin typeface="Franklin Gothic Book"/>
                <a:cs typeface="Franklin Gothic Book"/>
              </a:rPr>
              <a:t>1</a:t>
            </a: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、拉低相机的位置， 使水面的反射强烈，  </a:t>
            </a:r>
            <a:r>
              <a:rPr sz="24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形成强烈的对称效果</a:t>
            </a:r>
            <a:endParaRPr sz="24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20100"/>
              </a:lnSpc>
            </a:pPr>
            <a:r>
              <a:rPr sz="2400" spc="0" dirty="0">
                <a:solidFill>
                  <a:srgbClr val="E4D3C2"/>
                </a:solidFill>
                <a:latin typeface="Franklin Gothic Book"/>
                <a:cs typeface="Franklin Gothic Book"/>
              </a:rPr>
              <a:t>2</a:t>
            </a: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、等待电动车出现， 为画面加入主题感，  为点睛之笔。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601200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65232" y="2434273"/>
            <a:ext cx="2844800" cy="17824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如果拍成这样，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中规中矩，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没有多大亮点，</a:t>
            </a:r>
            <a:endParaRPr sz="2400">
              <a:latin typeface="微软雅黑"/>
              <a:cs typeface="微软雅黑"/>
            </a:endParaRPr>
          </a:p>
          <a:p>
            <a:pPr marL="88900">
              <a:lnSpc>
                <a:spcPct val="100000"/>
              </a:lnSpc>
              <a:spcBef>
                <a:spcPts val="575"/>
              </a:spcBef>
            </a:pP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似乎谁都能拍出来。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19"/>
            <a:ext cx="9590532" cy="7193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26854" y="1563369"/>
            <a:ext cx="3073400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98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E4D3C2"/>
                </a:solidFill>
                <a:latin typeface="Franklin Gothic Book"/>
                <a:cs typeface="Franklin Gothic Book"/>
              </a:rPr>
              <a:t>1</a:t>
            </a: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、拉低相机位置，  让水面占更大的位置 形成更强视觉冲击。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E4D3C2"/>
                </a:solidFill>
                <a:latin typeface="Franklin Gothic Book"/>
                <a:cs typeface="Franklin Gothic Book"/>
              </a:rPr>
              <a:t>2</a:t>
            </a: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、制造水面波纹，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形成更强的水面质感。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solidFill>
                  <a:srgbClr val="E4D3C2"/>
                </a:solidFill>
                <a:latin typeface="Franklin Gothic Book"/>
                <a:cs typeface="Franklin Gothic Book"/>
              </a:rPr>
              <a:t>3</a:t>
            </a: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、镜头校正，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制造夸张视觉效果。</a:t>
            </a:r>
            <a:endParaRPr sz="2400">
              <a:latin typeface="微软雅黑"/>
              <a:cs typeface="微软雅黑"/>
            </a:endParaRPr>
          </a:p>
          <a:p>
            <a:pPr marL="12700" marR="919480">
              <a:lnSpc>
                <a:spcPct val="120000"/>
              </a:lnSpc>
              <a:spcBef>
                <a:spcPts val="5"/>
              </a:spcBef>
            </a:pPr>
            <a:r>
              <a:rPr sz="2400" dirty="0">
                <a:solidFill>
                  <a:srgbClr val="E4D3C2"/>
                </a:solidFill>
                <a:latin typeface="Franklin Gothic Book"/>
                <a:cs typeface="Franklin Gothic Book"/>
              </a:rPr>
              <a:t>4</a:t>
            </a:r>
            <a:r>
              <a:rPr sz="2400" b="1" i="1" dirty="0">
                <a:solidFill>
                  <a:srgbClr val="E4D3C2"/>
                </a:solidFill>
                <a:latin typeface="微软雅黑"/>
                <a:cs typeface="微软雅黑"/>
              </a:rPr>
              <a:t>、减少车辆，  强化画面重心。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01770" y="2376296"/>
            <a:ext cx="4597400" cy="18916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技巧三：节奏与旋律</a:t>
            </a:r>
            <a:endParaRPr sz="3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统一特征下的有序重复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70448" cy="720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36714" y="1329817"/>
            <a:ext cx="5511800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1080">
              <a:lnSpc>
                <a:spcPct val="120000"/>
              </a:lnSpc>
              <a:spcBef>
                <a:spcPts val="10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照片画面杂乱， 近处的马路，  远处的防护板， </a:t>
            </a: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再远处的楼房，</a:t>
            </a:r>
            <a:endParaRPr sz="3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画面没有丝毫的规律可循，</a:t>
            </a:r>
            <a:endParaRPr sz="3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节奏感十分匮乏。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35624" cy="7200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1510" y="1617535"/>
            <a:ext cx="5969000" cy="266065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寻找画面中的统一特征，</a:t>
            </a:r>
            <a:endParaRPr sz="3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捕捉局部画面，</a:t>
            </a:r>
            <a:endParaRPr sz="3600">
              <a:latin typeface="微软雅黑"/>
              <a:cs typeface="微软雅黑"/>
            </a:endParaRPr>
          </a:p>
          <a:p>
            <a:pPr marL="12700" marR="5080">
              <a:lnSpc>
                <a:spcPct val="120000"/>
              </a:lnSpc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通过线条（马路和防护板上） 就形成了一幅有节奏的照片。</a:t>
            </a:r>
            <a:endParaRPr sz="36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620" y="0"/>
            <a:ext cx="5401056" cy="7200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64402" y="662127"/>
            <a:ext cx="48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图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0802" y="2638171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”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4402" y="1868995"/>
            <a:ext cx="482600" cy="2002155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3600" dirty="0">
                <a:solidFill>
                  <a:srgbClr val="E4D3C2"/>
                </a:solidFill>
                <a:latin typeface="Franklin Gothic Book"/>
                <a:cs typeface="Franklin Gothic Book"/>
              </a:rPr>
              <a:t>1</a:t>
            </a:r>
            <a:endParaRPr sz="3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”</a:t>
            </a:r>
            <a:endParaRPr sz="3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的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3350" y="4613529"/>
            <a:ext cx="48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出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4402" y="4504178"/>
            <a:ext cx="482600" cy="134239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600" dirty="0">
                <a:solidFill>
                  <a:srgbClr val="E4D3C2"/>
                </a:solidFill>
                <a:latin typeface="Franklin Gothic Book"/>
                <a:cs typeface="Franklin Gothic Book"/>
              </a:rPr>
              <a:t>2</a:t>
            </a:r>
            <a:endParaRPr sz="3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你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6850" y="648243"/>
            <a:ext cx="5217160" cy="521335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210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片练习：</a:t>
            </a:r>
            <a:endParaRPr sz="3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、利用“少就是多”和</a:t>
            </a:r>
            <a:endParaRPr sz="3600">
              <a:latin typeface="微软雅黑"/>
              <a:cs typeface="微软雅黑"/>
            </a:endParaRPr>
          </a:p>
          <a:p>
            <a:pPr marL="187325">
              <a:lnSpc>
                <a:spcPct val="120000"/>
              </a:lnSpc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低一点”以及“节奏旋律 原则重新构筑图片画面。</a:t>
            </a:r>
            <a:endParaRPr sz="36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3600" b="1" i="1" dirty="0">
                <a:solidFill>
                  <a:srgbClr val="E4D3C2"/>
                </a:solidFill>
                <a:latin typeface="微软雅黑"/>
                <a:cs typeface="微软雅黑"/>
              </a:rPr>
              <a:t>、在活页挂纸上简单勾勒</a:t>
            </a:r>
            <a:endParaRPr sz="3600">
              <a:latin typeface="微软雅黑"/>
              <a:cs typeface="微软雅黑"/>
            </a:endParaRPr>
          </a:p>
          <a:p>
            <a:pPr marL="187325">
              <a:lnSpc>
                <a:spcPct val="100000"/>
              </a:lnSpc>
              <a:spcBef>
                <a:spcPts val="865"/>
              </a:spcBef>
            </a:pPr>
            <a:r>
              <a:rPr sz="3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所构筑出的图片概貌。</a:t>
            </a:r>
            <a:endParaRPr sz="3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16623" y="16762"/>
            <a:ext cx="5393435" cy="7184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601956" cy="720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327" y="1107347"/>
            <a:ext cx="6779895" cy="490093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655"/>
              </a:spcBef>
            </a:pPr>
            <a:r>
              <a:rPr sz="5400" b="1" i="1" dirty="0">
                <a:solidFill>
                  <a:srgbClr val="E4D3C2"/>
                </a:solidFill>
                <a:latin typeface="微软雅黑"/>
                <a:cs typeface="微软雅黑"/>
              </a:rPr>
              <a:t>流量</a:t>
            </a:r>
            <a:r>
              <a:rPr sz="5400" b="1" i="1" spc="660" dirty="0">
                <a:solidFill>
                  <a:srgbClr val="E4D3C2"/>
                </a:solidFill>
                <a:latin typeface="微软雅黑"/>
                <a:cs typeface="微软雅黑"/>
              </a:rPr>
              <a:t> </a:t>
            </a:r>
            <a:r>
              <a:rPr sz="5400" spc="0" dirty="0">
                <a:solidFill>
                  <a:srgbClr val="E4D3C2"/>
                </a:solidFill>
                <a:latin typeface="Franklin Gothic Medium"/>
                <a:cs typeface="Franklin Gothic Medium"/>
              </a:rPr>
              <a:t>=</a:t>
            </a:r>
            <a:r>
              <a:rPr sz="5400" b="1" i="1" dirty="0">
                <a:solidFill>
                  <a:srgbClr val="E4D3C2"/>
                </a:solidFill>
                <a:latin typeface="微软雅黑"/>
                <a:cs typeface="微软雅黑"/>
              </a:rPr>
              <a:t>展现</a:t>
            </a:r>
            <a:r>
              <a:rPr sz="54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量</a:t>
            </a:r>
            <a:r>
              <a:rPr sz="5400" spc="0" dirty="0">
                <a:solidFill>
                  <a:srgbClr val="E4D3C2"/>
                </a:solidFill>
                <a:latin typeface="Franklin Gothic Medium"/>
                <a:cs typeface="Franklin Gothic Medium"/>
              </a:rPr>
              <a:t>*</a:t>
            </a:r>
            <a:r>
              <a:rPr sz="5400" b="1" i="1" dirty="0">
                <a:solidFill>
                  <a:srgbClr val="E4D3C2"/>
                </a:solidFill>
                <a:latin typeface="微软雅黑"/>
                <a:cs typeface="微软雅黑"/>
              </a:rPr>
              <a:t>点击率</a:t>
            </a:r>
            <a:endParaRPr sz="5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535"/>
              </a:spcBef>
            </a:pPr>
            <a:r>
              <a:rPr sz="8800" b="1" i="1" spc="-5" dirty="0">
                <a:solidFill>
                  <a:srgbClr val="B7936F"/>
                </a:solidFill>
                <a:latin typeface="微软雅黑"/>
                <a:cs typeface="微软雅黑"/>
              </a:rPr>
              <a:t>网销最大成本</a:t>
            </a:r>
            <a:endParaRPr sz="8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300" b="1" i="1" spc="-10" dirty="0">
                <a:solidFill>
                  <a:srgbClr val="565B75"/>
                </a:solidFill>
                <a:latin typeface="微软雅黑"/>
                <a:cs typeface="微软雅黑"/>
              </a:rPr>
              <a:t>流量成本</a:t>
            </a:r>
            <a:endParaRPr sz="13300">
              <a:latin typeface="微软雅黑"/>
              <a:cs typeface="微软雅黑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4940" y="1300429"/>
            <a:ext cx="4597400" cy="4599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99"/>
              </a:lnSpc>
              <a:spcBef>
                <a:spcPts val="95"/>
              </a:spcBef>
            </a:pPr>
            <a:r>
              <a:rPr sz="6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你的客户来源 </a:t>
            </a:r>
            <a:r>
              <a:rPr sz="6000" b="1" i="1" dirty="0">
                <a:solidFill>
                  <a:srgbClr val="E4D3C2"/>
                </a:solidFill>
                <a:latin typeface="微软雅黑"/>
                <a:cs typeface="微软雅黑"/>
              </a:rPr>
              <a:t>可能很多，拿 </a:t>
            </a:r>
            <a:r>
              <a:rPr sz="6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出纸和笔算算 </a:t>
            </a:r>
            <a:r>
              <a:rPr sz="6000" b="1" i="1" dirty="0">
                <a:solidFill>
                  <a:srgbClr val="E4D3C2"/>
                </a:solidFill>
                <a:latin typeface="微软雅黑"/>
                <a:cs typeface="微软雅黑"/>
              </a:rPr>
              <a:t>哪个来源的客 </a:t>
            </a:r>
            <a:r>
              <a:rPr sz="60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户成本最低？</a:t>
            </a:r>
            <a:endParaRPr sz="6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分组练习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3016" y="1755775"/>
            <a:ext cx="114554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E4D3C2"/>
                </a:solidFill>
                <a:latin typeface="Arial"/>
                <a:cs typeface="Arial"/>
              </a:rPr>
              <a:t>1</a:t>
            </a: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、做为旅游公司，游客到景点时，该鼓励游客干什么？</a:t>
            </a:r>
            <a:endParaRPr sz="3600">
              <a:latin typeface="方正姚体"/>
              <a:cs typeface="方正姚体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E4D3C2"/>
                </a:solidFill>
                <a:latin typeface="Arial"/>
                <a:cs typeface="Arial"/>
              </a:rPr>
              <a:t>2</a:t>
            </a: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、雇佣兼职推广你的茶铺</a:t>
            </a:r>
            <a:r>
              <a:rPr sz="3600" spc="-5" dirty="0">
                <a:solidFill>
                  <a:srgbClr val="E4D3C2"/>
                </a:solidFill>
                <a:latin typeface="方正姚体"/>
                <a:cs typeface="方正姚体"/>
              </a:rPr>
              <a:t>，</a:t>
            </a:r>
            <a:r>
              <a:rPr sz="3600" spc="-5" dirty="0">
                <a:solidFill>
                  <a:srgbClr val="E4D3C2"/>
                </a:solidFill>
                <a:latin typeface="Arial"/>
                <a:cs typeface="Arial"/>
              </a:rPr>
              <a:t>200</a:t>
            </a: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元</a:t>
            </a:r>
            <a:r>
              <a:rPr sz="3600" spc="-5" dirty="0">
                <a:solidFill>
                  <a:srgbClr val="E4D3C2"/>
                </a:solidFill>
                <a:latin typeface="Arial"/>
                <a:cs typeface="Arial"/>
              </a:rPr>
              <a:t>/</a:t>
            </a: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天，可收集</a:t>
            </a:r>
            <a:r>
              <a:rPr sz="3600" spc="-5" dirty="0">
                <a:solidFill>
                  <a:srgbClr val="E4D3C2"/>
                </a:solidFill>
                <a:latin typeface="Arial"/>
                <a:cs typeface="Arial"/>
              </a:rPr>
              <a:t>50</a:t>
            </a: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个有效</a:t>
            </a:r>
            <a:endParaRPr sz="3600">
              <a:latin typeface="方正姚体"/>
              <a:cs typeface="方正姚体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E4D3C2"/>
                </a:solidFill>
                <a:latin typeface="方正姚体"/>
                <a:cs typeface="方正姚体"/>
              </a:rPr>
              <a:t>单，电联后有</a:t>
            </a:r>
            <a:r>
              <a:rPr sz="3600" dirty="0">
                <a:solidFill>
                  <a:srgbClr val="E4D3C2"/>
                </a:solidFill>
                <a:latin typeface="Arial"/>
                <a:cs typeface="Arial"/>
              </a:rPr>
              <a:t>2</a:t>
            </a:r>
            <a:r>
              <a:rPr sz="3600" spc="-5" dirty="0">
                <a:solidFill>
                  <a:srgbClr val="E4D3C2"/>
                </a:solidFill>
                <a:latin typeface="方正姚体"/>
                <a:cs typeface="方正姚体"/>
              </a:rPr>
              <a:t>人答应到店坐坐，最终</a:t>
            </a: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有</a:t>
            </a:r>
            <a:r>
              <a:rPr sz="3600" dirty="0">
                <a:solidFill>
                  <a:srgbClr val="E4D3C2"/>
                </a:solidFill>
                <a:latin typeface="Arial"/>
                <a:cs typeface="Arial"/>
              </a:rPr>
              <a:t>1</a:t>
            </a:r>
            <a:r>
              <a:rPr sz="3600" spc="-5" dirty="0">
                <a:solidFill>
                  <a:srgbClr val="E4D3C2"/>
                </a:solidFill>
                <a:latin typeface="方正姚体"/>
                <a:cs typeface="方正姚体"/>
              </a:rPr>
              <a:t>人到访。流量</a:t>
            </a:r>
            <a:endParaRPr sz="3600">
              <a:latin typeface="方正姚体"/>
              <a:cs typeface="方正姚体"/>
            </a:endParaRPr>
          </a:p>
          <a:p>
            <a:pPr marL="12700" marR="5080">
              <a:lnSpc>
                <a:spcPts val="4090"/>
              </a:lnSpc>
              <a:spcBef>
                <a:spcPts val="555"/>
              </a:spcBef>
            </a:pP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成本是多少？如果老顾客推荐新顾客成交，则送老顾客多 少价值的东西合适？</a:t>
            </a:r>
            <a:endParaRPr sz="3600">
              <a:latin typeface="方正姚体"/>
              <a:cs typeface="方正姚体"/>
            </a:endParaRPr>
          </a:p>
          <a:p>
            <a:pPr marL="12700">
              <a:lnSpc>
                <a:spcPts val="4225"/>
              </a:lnSpc>
            </a:pPr>
            <a:r>
              <a:rPr sz="3600" dirty="0">
                <a:solidFill>
                  <a:srgbClr val="E4D3C2"/>
                </a:solidFill>
                <a:latin typeface="Arial"/>
                <a:cs typeface="Arial"/>
              </a:rPr>
              <a:t>3</a:t>
            </a:r>
            <a:r>
              <a:rPr sz="3600" spc="-5" dirty="0">
                <a:solidFill>
                  <a:srgbClr val="E4D3C2"/>
                </a:solidFill>
                <a:latin typeface="方正姚体"/>
                <a:cs typeface="方正姚体"/>
              </a:rPr>
              <a:t>、你做调查问卷时，都会有“您是通过什么途径了解我</a:t>
            </a:r>
            <a:endParaRPr sz="3600">
              <a:latin typeface="方正姚体"/>
              <a:cs typeface="方正姚体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solidFill>
                  <a:srgbClr val="E4D3C2"/>
                </a:solidFill>
                <a:latin typeface="方正姚体"/>
                <a:cs typeface="方正姚体"/>
              </a:rPr>
              <a:t>们的产品”。这个问题意义何在？</a:t>
            </a:r>
            <a:endParaRPr sz="3600">
              <a:latin typeface="方正姚体"/>
              <a:cs typeface="方正姚体"/>
            </a:endParaRPr>
          </a:p>
          <a:p>
            <a:pPr marL="12700" marR="207645">
              <a:lnSpc>
                <a:spcPct val="100000"/>
              </a:lnSpc>
            </a:pPr>
            <a:r>
              <a:rPr sz="3600" spc="-5" dirty="0">
                <a:solidFill>
                  <a:srgbClr val="E4D3C2"/>
                </a:solidFill>
                <a:latin typeface="Arial"/>
                <a:cs typeface="Arial"/>
              </a:rPr>
              <a:t>4</a:t>
            </a:r>
            <a:r>
              <a:rPr sz="3600" spc="-5" dirty="0">
                <a:solidFill>
                  <a:srgbClr val="E4D3C2"/>
                </a:solidFill>
                <a:latin typeface="方正姚体"/>
                <a:cs typeface="方正姚体"/>
              </a:rPr>
              <a:t>、你现在的生意，哪个客户来源成本最低，你打算增加 这个渠道的投入吗？</a:t>
            </a:r>
            <a:endParaRPr sz="3600">
              <a:latin typeface="方正姚体"/>
              <a:cs typeface="方正姚体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76188" y="2147316"/>
            <a:ext cx="3807460" cy="728980"/>
          </a:xfrm>
          <a:custGeom>
            <a:avLst/>
            <a:gdLst/>
            <a:ahLst/>
            <a:cxnLst/>
            <a:rect l="l" t="t" r="r" b="b"/>
            <a:pathLst>
              <a:path w="3807459" h="728980">
                <a:moveTo>
                  <a:pt x="0" y="728472"/>
                </a:moveTo>
                <a:lnTo>
                  <a:pt x="3806952" y="728472"/>
                </a:lnTo>
                <a:lnTo>
                  <a:pt x="3806952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21093" y="2257171"/>
            <a:ext cx="2311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主流平台店铺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17364" y="4700015"/>
            <a:ext cx="4531360" cy="728980"/>
          </a:xfrm>
          <a:custGeom>
            <a:avLst/>
            <a:gdLst/>
            <a:ahLst/>
            <a:cxnLst/>
            <a:rect l="l" t="t" r="r" b="b"/>
            <a:pathLst>
              <a:path w="4531359" h="728979">
                <a:moveTo>
                  <a:pt x="0" y="728472"/>
                </a:moveTo>
                <a:lnTo>
                  <a:pt x="4530851" y="728472"/>
                </a:lnTo>
                <a:lnTo>
                  <a:pt x="4530851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42758" y="4810125"/>
            <a:ext cx="787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微信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7772400" cy="7200900"/>
          </a:xfrm>
          <a:custGeom>
            <a:avLst/>
            <a:gdLst/>
            <a:ahLst/>
            <a:cxnLst/>
            <a:rect l="l" t="t" r="r" b="b"/>
            <a:pathLst>
              <a:path w="7772400" h="7200900">
                <a:moveTo>
                  <a:pt x="0" y="0"/>
                </a:moveTo>
                <a:lnTo>
                  <a:pt x="0" y="7200899"/>
                </a:lnTo>
                <a:lnTo>
                  <a:pt x="5523738" y="7200899"/>
                </a:lnTo>
                <a:lnTo>
                  <a:pt x="7772400" y="11302"/>
                </a:lnTo>
                <a:lnTo>
                  <a:pt x="0" y="0"/>
                </a:lnTo>
                <a:close/>
              </a:path>
            </a:pathLst>
          </a:custGeom>
          <a:solidFill>
            <a:srgbClr val="2B2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6730" y="0"/>
            <a:ext cx="3496322" cy="720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3266" y="1363723"/>
            <a:ext cx="2464435" cy="3537585"/>
          </a:xfrm>
          <a:prstGeom prst="rect">
            <a:avLst/>
          </a:prstGeom>
        </p:spPr>
        <p:txBody>
          <a:bodyPr vert="horz" wrap="square" lIns="0" tIns="305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9600" b="1" i="1" dirty="0">
                <a:solidFill>
                  <a:srgbClr val="E4D3C2"/>
                </a:solidFill>
                <a:latin typeface="微软雅黑"/>
                <a:cs typeface="微软雅黑"/>
              </a:rPr>
              <a:t>渠道</a:t>
            </a:r>
            <a:endParaRPr sz="96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2305"/>
              </a:spcBef>
            </a:pPr>
            <a:r>
              <a:rPr sz="9600" b="1" i="1" dirty="0">
                <a:solidFill>
                  <a:srgbClr val="E4D3C2"/>
                </a:solidFill>
                <a:latin typeface="微软雅黑"/>
                <a:cs typeface="微软雅黑"/>
              </a:rPr>
              <a:t>选择</a:t>
            </a:r>
            <a:endParaRPr sz="9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3186" y="962913"/>
            <a:ext cx="455295" cy="342265"/>
          </a:xfrm>
          <a:custGeom>
            <a:avLst/>
            <a:gdLst/>
            <a:ahLst/>
            <a:cxnLst/>
            <a:rect l="l" t="t" r="r" b="b"/>
            <a:pathLst>
              <a:path w="455294" h="342265">
                <a:moveTo>
                  <a:pt x="421081" y="0"/>
                </a:moveTo>
                <a:lnTo>
                  <a:pt x="401243" y="0"/>
                </a:lnTo>
                <a:lnTo>
                  <a:pt x="393306" y="381"/>
                </a:lnTo>
                <a:lnTo>
                  <a:pt x="356298" y="14732"/>
                </a:lnTo>
                <a:lnTo>
                  <a:pt x="275031" y="135762"/>
                </a:lnTo>
                <a:lnTo>
                  <a:pt x="251874" y="176621"/>
                </a:lnTo>
                <a:lnTo>
                  <a:pt x="238793" y="219535"/>
                </a:lnTo>
                <a:lnTo>
                  <a:pt x="234481" y="258048"/>
                </a:lnTo>
                <a:lnTo>
                  <a:pt x="233959" y="279781"/>
                </a:lnTo>
                <a:lnTo>
                  <a:pt x="234200" y="289397"/>
                </a:lnTo>
                <a:lnTo>
                  <a:pt x="244678" y="326644"/>
                </a:lnTo>
                <a:lnTo>
                  <a:pt x="250621" y="330962"/>
                </a:lnTo>
                <a:lnTo>
                  <a:pt x="256578" y="335407"/>
                </a:lnTo>
                <a:lnTo>
                  <a:pt x="297134" y="341616"/>
                </a:lnTo>
                <a:lnTo>
                  <a:pt x="306590" y="341757"/>
                </a:lnTo>
                <a:lnTo>
                  <a:pt x="315835" y="341616"/>
                </a:lnTo>
                <a:lnTo>
                  <a:pt x="357886" y="335407"/>
                </a:lnTo>
                <a:lnTo>
                  <a:pt x="364032" y="330962"/>
                </a:lnTo>
                <a:lnTo>
                  <a:pt x="370179" y="326644"/>
                </a:lnTo>
                <a:lnTo>
                  <a:pt x="381914" y="289397"/>
                </a:lnTo>
                <a:lnTo>
                  <a:pt x="382193" y="279781"/>
                </a:lnTo>
                <a:lnTo>
                  <a:pt x="382193" y="187578"/>
                </a:lnTo>
                <a:lnTo>
                  <a:pt x="451840" y="25019"/>
                </a:lnTo>
                <a:lnTo>
                  <a:pt x="453821" y="20700"/>
                </a:lnTo>
                <a:lnTo>
                  <a:pt x="454723" y="16890"/>
                </a:lnTo>
                <a:lnTo>
                  <a:pt x="454317" y="10540"/>
                </a:lnTo>
                <a:lnTo>
                  <a:pt x="452729" y="7874"/>
                </a:lnTo>
                <a:lnTo>
                  <a:pt x="449757" y="5714"/>
                </a:lnTo>
                <a:lnTo>
                  <a:pt x="446786" y="3428"/>
                </a:lnTo>
                <a:lnTo>
                  <a:pt x="442125" y="2032"/>
                </a:lnTo>
                <a:lnTo>
                  <a:pt x="435775" y="1143"/>
                </a:lnTo>
                <a:lnTo>
                  <a:pt x="429425" y="381"/>
                </a:lnTo>
                <a:lnTo>
                  <a:pt x="421081" y="0"/>
                </a:lnTo>
                <a:close/>
              </a:path>
              <a:path w="455294" h="342265">
                <a:moveTo>
                  <a:pt x="187121" y="0"/>
                </a:moveTo>
                <a:lnTo>
                  <a:pt x="167678" y="0"/>
                </a:lnTo>
                <a:lnTo>
                  <a:pt x="159943" y="381"/>
                </a:lnTo>
                <a:lnTo>
                  <a:pt x="122936" y="14732"/>
                </a:lnTo>
                <a:lnTo>
                  <a:pt x="41071" y="135762"/>
                </a:lnTo>
                <a:lnTo>
                  <a:pt x="17914" y="176621"/>
                </a:lnTo>
                <a:lnTo>
                  <a:pt x="4833" y="219535"/>
                </a:lnTo>
                <a:lnTo>
                  <a:pt x="522" y="258048"/>
                </a:lnTo>
                <a:lnTo>
                  <a:pt x="0" y="279781"/>
                </a:lnTo>
                <a:lnTo>
                  <a:pt x="259" y="289397"/>
                </a:lnTo>
                <a:lnTo>
                  <a:pt x="11214" y="326644"/>
                </a:lnTo>
                <a:lnTo>
                  <a:pt x="16967" y="330962"/>
                </a:lnTo>
                <a:lnTo>
                  <a:pt x="22720" y="335407"/>
                </a:lnTo>
                <a:lnTo>
                  <a:pt x="63182" y="341616"/>
                </a:lnTo>
                <a:lnTo>
                  <a:pt x="72631" y="341757"/>
                </a:lnTo>
                <a:lnTo>
                  <a:pt x="82118" y="341616"/>
                </a:lnTo>
                <a:lnTo>
                  <a:pt x="123926" y="335407"/>
                </a:lnTo>
                <a:lnTo>
                  <a:pt x="130073" y="330962"/>
                </a:lnTo>
                <a:lnTo>
                  <a:pt x="136232" y="326644"/>
                </a:lnTo>
                <a:lnTo>
                  <a:pt x="147955" y="289397"/>
                </a:lnTo>
                <a:lnTo>
                  <a:pt x="148234" y="279781"/>
                </a:lnTo>
                <a:lnTo>
                  <a:pt x="148234" y="187578"/>
                </a:lnTo>
                <a:lnTo>
                  <a:pt x="218478" y="25019"/>
                </a:lnTo>
                <a:lnTo>
                  <a:pt x="220065" y="20700"/>
                </a:lnTo>
                <a:lnTo>
                  <a:pt x="220865" y="16890"/>
                </a:lnTo>
                <a:lnTo>
                  <a:pt x="220865" y="10540"/>
                </a:lnTo>
                <a:lnTo>
                  <a:pt x="219278" y="7874"/>
                </a:lnTo>
                <a:lnTo>
                  <a:pt x="216103" y="5714"/>
                </a:lnTo>
                <a:lnTo>
                  <a:pt x="212928" y="3428"/>
                </a:lnTo>
                <a:lnTo>
                  <a:pt x="208165" y="2032"/>
                </a:lnTo>
                <a:lnTo>
                  <a:pt x="201815" y="1143"/>
                </a:lnTo>
                <a:lnTo>
                  <a:pt x="195465" y="381"/>
                </a:lnTo>
                <a:lnTo>
                  <a:pt x="187121" y="0"/>
                </a:lnTo>
                <a:close/>
              </a:path>
            </a:pathLst>
          </a:custGeom>
          <a:solidFill>
            <a:srgbClr val="E4D3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0190" y="5565902"/>
            <a:ext cx="455295" cy="341630"/>
          </a:xfrm>
          <a:custGeom>
            <a:avLst/>
            <a:gdLst/>
            <a:ahLst/>
            <a:cxnLst/>
            <a:rect l="l" t="t" r="r" b="b"/>
            <a:pathLst>
              <a:path w="455295" h="341629">
                <a:moveTo>
                  <a:pt x="382143" y="0"/>
                </a:moveTo>
                <a:lnTo>
                  <a:pt x="372641" y="121"/>
                </a:lnTo>
                <a:lnTo>
                  <a:pt x="363759" y="492"/>
                </a:lnTo>
                <a:lnTo>
                  <a:pt x="318388" y="14986"/>
                </a:lnTo>
                <a:lnTo>
                  <a:pt x="306843" y="52252"/>
                </a:lnTo>
                <a:lnTo>
                  <a:pt x="306577" y="61849"/>
                </a:lnTo>
                <a:lnTo>
                  <a:pt x="306577" y="154178"/>
                </a:lnTo>
                <a:lnTo>
                  <a:pt x="236220" y="316103"/>
                </a:lnTo>
                <a:lnTo>
                  <a:pt x="234696" y="320802"/>
                </a:lnTo>
                <a:lnTo>
                  <a:pt x="233934" y="324739"/>
                </a:lnTo>
                <a:lnTo>
                  <a:pt x="234442" y="331089"/>
                </a:lnTo>
                <a:lnTo>
                  <a:pt x="267588" y="341630"/>
                </a:lnTo>
                <a:lnTo>
                  <a:pt x="287020" y="341630"/>
                </a:lnTo>
                <a:lnTo>
                  <a:pt x="325882" y="332486"/>
                </a:lnTo>
                <a:lnTo>
                  <a:pt x="328802" y="329692"/>
                </a:lnTo>
                <a:lnTo>
                  <a:pt x="331850" y="327025"/>
                </a:lnTo>
                <a:lnTo>
                  <a:pt x="334645" y="323596"/>
                </a:lnTo>
                <a:lnTo>
                  <a:pt x="337438" y="319659"/>
                </a:lnTo>
                <a:lnTo>
                  <a:pt x="413638" y="205867"/>
                </a:lnTo>
                <a:lnTo>
                  <a:pt x="419357" y="197606"/>
                </a:lnTo>
                <a:lnTo>
                  <a:pt x="440309" y="156813"/>
                </a:lnTo>
                <a:lnTo>
                  <a:pt x="451413" y="112930"/>
                </a:lnTo>
                <a:lnTo>
                  <a:pt x="454646" y="72947"/>
                </a:lnTo>
                <a:lnTo>
                  <a:pt x="454787" y="61849"/>
                </a:lnTo>
                <a:lnTo>
                  <a:pt x="454525" y="52252"/>
                </a:lnTo>
                <a:lnTo>
                  <a:pt x="443484" y="14986"/>
                </a:lnTo>
                <a:lnTo>
                  <a:pt x="400304" y="492"/>
                </a:lnTo>
                <a:lnTo>
                  <a:pt x="391592" y="121"/>
                </a:lnTo>
                <a:lnTo>
                  <a:pt x="382143" y="0"/>
                </a:lnTo>
                <a:close/>
              </a:path>
              <a:path w="455295" h="341629">
                <a:moveTo>
                  <a:pt x="148717" y="0"/>
                </a:moveTo>
                <a:lnTo>
                  <a:pt x="139217" y="121"/>
                </a:lnTo>
                <a:lnTo>
                  <a:pt x="130349" y="492"/>
                </a:lnTo>
                <a:lnTo>
                  <a:pt x="90677" y="10668"/>
                </a:lnTo>
                <a:lnTo>
                  <a:pt x="73413" y="52252"/>
                </a:lnTo>
                <a:lnTo>
                  <a:pt x="73151" y="61849"/>
                </a:lnTo>
                <a:lnTo>
                  <a:pt x="73151" y="154178"/>
                </a:lnTo>
                <a:lnTo>
                  <a:pt x="888" y="320802"/>
                </a:lnTo>
                <a:lnTo>
                  <a:pt x="0" y="324739"/>
                </a:lnTo>
                <a:lnTo>
                  <a:pt x="254" y="327914"/>
                </a:lnTo>
                <a:lnTo>
                  <a:pt x="381" y="331089"/>
                </a:lnTo>
                <a:lnTo>
                  <a:pt x="34289" y="341630"/>
                </a:lnTo>
                <a:lnTo>
                  <a:pt x="53721" y="341630"/>
                </a:lnTo>
                <a:lnTo>
                  <a:pt x="92075" y="332486"/>
                </a:lnTo>
                <a:lnTo>
                  <a:pt x="95250" y="329692"/>
                </a:lnTo>
                <a:lnTo>
                  <a:pt x="98425" y="327025"/>
                </a:lnTo>
                <a:lnTo>
                  <a:pt x="101092" y="323596"/>
                </a:lnTo>
                <a:lnTo>
                  <a:pt x="103505" y="319659"/>
                </a:lnTo>
                <a:lnTo>
                  <a:pt x="180339" y="205867"/>
                </a:lnTo>
                <a:lnTo>
                  <a:pt x="203452" y="165080"/>
                </a:lnTo>
                <a:lnTo>
                  <a:pt x="216566" y="122142"/>
                </a:lnTo>
                <a:lnTo>
                  <a:pt x="220868" y="83581"/>
                </a:lnTo>
                <a:lnTo>
                  <a:pt x="221361" y="61849"/>
                </a:lnTo>
                <a:lnTo>
                  <a:pt x="221099" y="52252"/>
                </a:lnTo>
                <a:lnTo>
                  <a:pt x="210185" y="14986"/>
                </a:lnTo>
                <a:lnTo>
                  <a:pt x="166941" y="492"/>
                </a:lnTo>
                <a:lnTo>
                  <a:pt x="158222" y="121"/>
                </a:lnTo>
                <a:lnTo>
                  <a:pt x="148717" y="0"/>
                </a:lnTo>
                <a:close/>
              </a:path>
            </a:pathLst>
          </a:custGeom>
          <a:solidFill>
            <a:srgbClr val="E4D3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4776" y="1929129"/>
            <a:ext cx="4133215" cy="2851785"/>
          </a:xfrm>
          <a:custGeom>
            <a:avLst/>
            <a:gdLst/>
            <a:ahLst/>
            <a:cxnLst/>
            <a:rect l="l" t="t" r="r" b="b"/>
            <a:pathLst>
              <a:path w="4133215" h="2851785">
                <a:moveTo>
                  <a:pt x="1197714" y="19431"/>
                </a:moveTo>
                <a:lnTo>
                  <a:pt x="815375" y="19431"/>
                </a:lnTo>
                <a:lnTo>
                  <a:pt x="766525" y="32131"/>
                </a:lnTo>
                <a:lnTo>
                  <a:pt x="673176" y="57531"/>
                </a:lnTo>
                <a:lnTo>
                  <a:pt x="628677" y="82931"/>
                </a:lnTo>
                <a:lnTo>
                  <a:pt x="585628" y="95631"/>
                </a:lnTo>
                <a:lnTo>
                  <a:pt x="544031" y="121031"/>
                </a:lnTo>
                <a:lnTo>
                  <a:pt x="503885" y="146431"/>
                </a:lnTo>
                <a:lnTo>
                  <a:pt x="465191" y="171831"/>
                </a:lnTo>
                <a:lnTo>
                  <a:pt x="427949" y="197231"/>
                </a:lnTo>
                <a:lnTo>
                  <a:pt x="392159" y="235331"/>
                </a:lnTo>
                <a:lnTo>
                  <a:pt x="357821" y="273431"/>
                </a:lnTo>
                <a:lnTo>
                  <a:pt x="324936" y="298831"/>
                </a:lnTo>
                <a:lnTo>
                  <a:pt x="293504" y="336931"/>
                </a:lnTo>
                <a:lnTo>
                  <a:pt x="263525" y="387731"/>
                </a:lnTo>
                <a:lnTo>
                  <a:pt x="241112" y="413131"/>
                </a:lnTo>
                <a:lnTo>
                  <a:pt x="219696" y="451231"/>
                </a:lnTo>
                <a:lnTo>
                  <a:pt x="199275" y="489331"/>
                </a:lnTo>
                <a:lnTo>
                  <a:pt x="179849" y="527431"/>
                </a:lnTo>
                <a:lnTo>
                  <a:pt x="161419" y="565531"/>
                </a:lnTo>
                <a:lnTo>
                  <a:pt x="143985" y="603631"/>
                </a:lnTo>
                <a:lnTo>
                  <a:pt x="127546" y="641731"/>
                </a:lnTo>
                <a:lnTo>
                  <a:pt x="112104" y="692531"/>
                </a:lnTo>
                <a:lnTo>
                  <a:pt x="97657" y="730631"/>
                </a:lnTo>
                <a:lnTo>
                  <a:pt x="84206" y="781431"/>
                </a:lnTo>
                <a:lnTo>
                  <a:pt x="71751" y="819531"/>
                </a:lnTo>
                <a:lnTo>
                  <a:pt x="60292" y="870331"/>
                </a:lnTo>
                <a:lnTo>
                  <a:pt x="49829" y="921131"/>
                </a:lnTo>
                <a:lnTo>
                  <a:pt x="40362" y="971931"/>
                </a:lnTo>
                <a:lnTo>
                  <a:pt x="31892" y="1022731"/>
                </a:lnTo>
                <a:lnTo>
                  <a:pt x="24417" y="1073531"/>
                </a:lnTo>
                <a:lnTo>
                  <a:pt x="17940" y="1124331"/>
                </a:lnTo>
                <a:lnTo>
                  <a:pt x="12458" y="1187831"/>
                </a:lnTo>
                <a:lnTo>
                  <a:pt x="7973" y="1238631"/>
                </a:lnTo>
                <a:lnTo>
                  <a:pt x="4485" y="1289431"/>
                </a:lnTo>
                <a:lnTo>
                  <a:pt x="1993" y="1352931"/>
                </a:lnTo>
                <a:lnTo>
                  <a:pt x="498" y="1416431"/>
                </a:lnTo>
                <a:lnTo>
                  <a:pt x="0" y="1479931"/>
                </a:lnTo>
                <a:lnTo>
                  <a:pt x="550" y="1543431"/>
                </a:lnTo>
                <a:lnTo>
                  <a:pt x="2203" y="1606931"/>
                </a:lnTo>
                <a:lnTo>
                  <a:pt x="4958" y="1670431"/>
                </a:lnTo>
                <a:lnTo>
                  <a:pt x="8815" y="1721231"/>
                </a:lnTo>
                <a:lnTo>
                  <a:pt x="13774" y="1784731"/>
                </a:lnTo>
                <a:lnTo>
                  <a:pt x="19835" y="1848231"/>
                </a:lnTo>
                <a:lnTo>
                  <a:pt x="26998" y="1899031"/>
                </a:lnTo>
                <a:lnTo>
                  <a:pt x="35262" y="1949831"/>
                </a:lnTo>
                <a:lnTo>
                  <a:pt x="44629" y="2000631"/>
                </a:lnTo>
                <a:lnTo>
                  <a:pt x="55098" y="2051431"/>
                </a:lnTo>
                <a:lnTo>
                  <a:pt x="66668" y="2102231"/>
                </a:lnTo>
                <a:lnTo>
                  <a:pt x="79341" y="2153031"/>
                </a:lnTo>
                <a:lnTo>
                  <a:pt x="93115" y="2203831"/>
                </a:lnTo>
                <a:lnTo>
                  <a:pt x="107992" y="2241931"/>
                </a:lnTo>
                <a:lnTo>
                  <a:pt x="123970" y="2292731"/>
                </a:lnTo>
                <a:lnTo>
                  <a:pt x="141051" y="2330831"/>
                </a:lnTo>
                <a:lnTo>
                  <a:pt x="159233" y="2368931"/>
                </a:lnTo>
                <a:lnTo>
                  <a:pt x="178517" y="2407031"/>
                </a:lnTo>
                <a:lnTo>
                  <a:pt x="198904" y="2445131"/>
                </a:lnTo>
                <a:lnTo>
                  <a:pt x="220392" y="2483231"/>
                </a:lnTo>
                <a:lnTo>
                  <a:pt x="242982" y="2508631"/>
                </a:lnTo>
                <a:lnTo>
                  <a:pt x="266674" y="2546731"/>
                </a:lnTo>
                <a:lnTo>
                  <a:pt x="291469" y="2572131"/>
                </a:lnTo>
                <a:lnTo>
                  <a:pt x="317365" y="2610231"/>
                </a:lnTo>
                <a:lnTo>
                  <a:pt x="344363" y="2635631"/>
                </a:lnTo>
                <a:lnTo>
                  <a:pt x="372463" y="2661031"/>
                </a:lnTo>
                <a:lnTo>
                  <a:pt x="401665" y="2686431"/>
                </a:lnTo>
                <a:lnTo>
                  <a:pt x="431969" y="2699131"/>
                </a:lnTo>
                <a:lnTo>
                  <a:pt x="463375" y="2724531"/>
                </a:lnTo>
                <a:lnTo>
                  <a:pt x="495883" y="2749931"/>
                </a:lnTo>
                <a:lnTo>
                  <a:pt x="529493" y="2762631"/>
                </a:lnTo>
                <a:lnTo>
                  <a:pt x="564204" y="2775331"/>
                </a:lnTo>
                <a:lnTo>
                  <a:pt x="600018" y="2800731"/>
                </a:lnTo>
                <a:lnTo>
                  <a:pt x="636934" y="2813431"/>
                </a:lnTo>
                <a:lnTo>
                  <a:pt x="674952" y="2813431"/>
                </a:lnTo>
                <a:lnTo>
                  <a:pt x="714071" y="2826131"/>
                </a:lnTo>
                <a:lnTo>
                  <a:pt x="795616" y="2851531"/>
                </a:lnTo>
                <a:lnTo>
                  <a:pt x="1128109" y="2851531"/>
                </a:lnTo>
                <a:lnTo>
                  <a:pt x="1225139" y="2826131"/>
                </a:lnTo>
                <a:lnTo>
                  <a:pt x="1316500" y="2800731"/>
                </a:lnTo>
                <a:lnTo>
                  <a:pt x="1360054" y="2788031"/>
                </a:lnTo>
                <a:lnTo>
                  <a:pt x="1402191" y="2762631"/>
                </a:lnTo>
                <a:lnTo>
                  <a:pt x="1442911" y="2737231"/>
                </a:lnTo>
                <a:lnTo>
                  <a:pt x="1482214" y="2711831"/>
                </a:lnTo>
                <a:lnTo>
                  <a:pt x="1520100" y="2686431"/>
                </a:lnTo>
                <a:lnTo>
                  <a:pt x="1556570" y="2661031"/>
                </a:lnTo>
                <a:lnTo>
                  <a:pt x="1591623" y="2635631"/>
                </a:lnTo>
                <a:lnTo>
                  <a:pt x="1625260" y="2597531"/>
                </a:lnTo>
                <a:lnTo>
                  <a:pt x="1657481" y="2559431"/>
                </a:lnTo>
                <a:lnTo>
                  <a:pt x="1688286" y="2521331"/>
                </a:lnTo>
                <a:lnTo>
                  <a:pt x="1717675" y="2483231"/>
                </a:lnTo>
                <a:lnTo>
                  <a:pt x="1740608" y="2445131"/>
                </a:lnTo>
                <a:lnTo>
                  <a:pt x="1755186" y="2419731"/>
                </a:lnTo>
                <a:lnTo>
                  <a:pt x="957749" y="2419731"/>
                </a:lnTo>
                <a:lnTo>
                  <a:pt x="927092" y="2407031"/>
                </a:lnTo>
                <a:lnTo>
                  <a:pt x="897740" y="2407031"/>
                </a:lnTo>
                <a:lnTo>
                  <a:pt x="869692" y="2394331"/>
                </a:lnTo>
                <a:lnTo>
                  <a:pt x="842949" y="2381631"/>
                </a:lnTo>
                <a:lnTo>
                  <a:pt x="817511" y="2356231"/>
                </a:lnTo>
                <a:lnTo>
                  <a:pt x="793377" y="2343531"/>
                </a:lnTo>
                <a:lnTo>
                  <a:pt x="749022" y="2292731"/>
                </a:lnTo>
                <a:lnTo>
                  <a:pt x="709886" y="2229231"/>
                </a:lnTo>
                <a:lnTo>
                  <a:pt x="692274" y="2191131"/>
                </a:lnTo>
                <a:lnTo>
                  <a:pt x="675968" y="2153031"/>
                </a:lnTo>
                <a:lnTo>
                  <a:pt x="660965" y="2114931"/>
                </a:lnTo>
                <a:lnTo>
                  <a:pt x="647268" y="2076831"/>
                </a:lnTo>
                <a:lnTo>
                  <a:pt x="634875" y="2026031"/>
                </a:lnTo>
                <a:lnTo>
                  <a:pt x="623786" y="1975231"/>
                </a:lnTo>
                <a:lnTo>
                  <a:pt x="614002" y="1924431"/>
                </a:lnTo>
                <a:lnTo>
                  <a:pt x="605522" y="1860931"/>
                </a:lnTo>
                <a:lnTo>
                  <a:pt x="598347" y="1810131"/>
                </a:lnTo>
                <a:lnTo>
                  <a:pt x="592477" y="1746631"/>
                </a:lnTo>
                <a:lnTo>
                  <a:pt x="587911" y="1683131"/>
                </a:lnTo>
                <a:lnTo>
                  <a:pt x="584650" y="1606931"/>
                </a:lnTo>
                <a:lnTo>
                  <a:pt x="582693" y="1543431"/>
                </a:lnTo>
                <a:lnTo>
                  <a:pt x="582041" y="1467231"/>
                </a:lnTo>
                <a:lnTo>
                  <a:pt x="582659" y="1391031"/>
                </a:lnTo>
                <a:lnTo>
                  <a:pt x="584516" y="1314831"/>
                </a:lnTo>
                <a:lnTo>
                  <a:pt x="587610" y="1238631"/>
                </a:lnTo>
                <a:lnTo>
                  <a:pt x="591942" y="1175131"/>
                </a:lnTo>
                <a:lnTo>
                  <a:pt x="597512" y="1111631"/>
                </a:lnTo>
                <a:lnTo>
                  <a:pt x="604319" y="1048131"/>
                </a:lnTo>
                <a:lnTo>
                  <a:pt x="612364" y="984631"/>
                </a:lnTo>
                <a:lnTo>
                  <a:pt x="621646" y="933831"/>
                </a:lnTo>
                <a:lnTo>
                  <a:pt x="632167" y="883031"/>
                </a:lnTo>
                <a:lnTo>
                  <a:pt x="643925" y="832231"/>
                </a:lnTo>
                <a:lnTo>
                  <a:pt x="656921" y="781431"/>
                </a:lnTo>
                <a:lnTo>
                  <a:pt x="671154" y="743331"/>
                </a:lnTo>
                <a:lnTo>
                  <a:pt x="686625" y="705231"/>
                </a:lnTo>
                <a:lnTo>
                  <a:pt x="703334" y="667131"/>
                </a:lnTo>
                <a:lnTo>
                  <a:pt x="721280" y="629031"/>
                </a:lnTo>
                <a:lnTo>
                  <a:pt x="740464" y="603631"/>
                </a:lnTo>
                <a:lnTo>
                  <a:pt x="760886" y="565531"/>
                </a:lnTo>
                <a:lnTo>
                  <a:pt x="782546" y="540131"/>
                </a:lnTo>
                <a:lnTo>
                  <a:pt x="805443" y="527431"/>
                </a:lnTo>
                <a:lnTo>
                  <a:pt x="829578" y="502031"/>
                </a:lnTo>
                <a:lnTo>
                  <a:pt x="854950" y="489331"/>
                </a:lnTo>
                <a:lnTo>
                  <a:pt x="881561" y="476631"/>
                </a:lnTo>
                <a:lnTo>
                  <a:pt x="909409" y="463931"/>
                </a:lnTo>
                <a:lnTo>
                  <a:pt x="938494" y="451231"/>
                </a:lnTo>
                <a:lnTo>
                  <a:pt x="1794620" y="451231"/>
                </a:lnTo>
                <a:lnTo>
                  <a:pt x="1781328" y="425831"/>
                </a:lnTo>
                <a:lnTo>
                  <a:pt x="1760311" y="387731"/>
                </a:lnTo>
                <a:lnTo>
                  <a:pt x="1738217" y="362331"/>
                </a:lnTo>
                <a:lnTo>
                  <a:pt x="1715045" y="324231"/>
                </a:lnTo>
                <a:lnTo>
                  <a:pt x="1690795" y="298831"/>
                </a:lnTo>
                <a:lnTo>
                  <a:pt x="1665467" y="260731"/>
                </a:lnTo>
                <a:lnTo>
                  <a:pt x="1639062" y="235331"/>
                </a:lnTo>
                <a:lnTo>
                  <a:pt x="1611579" y="209931"/>
                </a:lnTo>
                <a:lnTo>
                  <a:pt x="1583018" y="184531"/>
                </a:lnTo>
                <a:lnTo>
                  <a:pt x="1553379" y="159131"/>
                </a:lnTo>
                <a:lnTo>
                  <a:pt x="1522662" y="146431"/>
                </a:lnTo>
                <a:lnTo>
                  <a:pt x="1490868" y="121031"/>
                </a:lnTo>
                <a:lnTo>
                  <a:pt x="1457996" y="108331"/>
                </a:lnTo>
                <a:lnTo>
                  <a:pt x="1424046" y="82931"/>
                </a:lnTo>
                <a:lnTo>
                  <a:pt x="1389019" y="70231"/>
                </a:lnTo>
                <a:lnTo>
                  <a:pt x="1352913" y="57531"/>
                </a:lnTo>
                <a:lnTo>
                  <a:pt x="1277469" y="32131"/>
                </a:lnTo>
                <a:lnTo>
                  <a:pt x="1238130" y="32131"/>
                </a:lnTo>
                <a:lnTo>
                  <a:pt x="1197714" y="19431"/>
                </a:lnTo>
                <a:close/>
              </a:path>
              <a:path w="4133215" h="2851785">
                <a:moveTo>
                  <a:pt x="1794620" y="451231"/>
                </a:moveTo>
                <a:lnTo>
                  <a:pt x="1060246" y="451231"/>
                </a:lnTo>
                <a:lnTo>
                  <a:pt x="1088309" y="463931"/>
                </a:lnTo>
                <a:lnTo>
                  <a:pt x="1115125" y="476631"/>
                </a:lnTo>
                <a:lnTo>
                  <a:pt x="1165014" y="502031"/>
                </a:lnTo>
                <a:lnTo>
                  <a:pt x="1209915" y="552831"/>
                </a:lnTo>
                <a:lnTo>
                  <a:pt x="1249827" y="603631"/>
                </a:lnTo>
                <a:lnTo>
                  <a:pt x="1267912" y="641731"/>
                </a:lnTo>
                <a:lnTo>
                  <a:pt x="1284750" y="679831"/>
                </a:lnTo>
                <a:lnTo>
                  <a:pt x="1300340" y="717931"/>
                </a:lnTo>
                <a:lnTo>
                  <a:pt x="1314683" y="756031"/>
                </a:lnTo>
                <a:lnTo>
                  <a:pt x="1327779" y="806831"/>
                </a:lnTo>
                <a:lnTo>
                  <a:pt x="1339628" y="857631"/>
                </a:lnTo>
                <a:lnTo>
                  <a:pt x="1350230" y="908431"/>
                </a:lnTo>
                <a:lnTo>
                  <a:pt x="1359584" y="959231"/>
                </a:lnTo>
                <a:lnTo>
                  <a:pt x="1367691" y="1022731"/>
                </a:lnTo>
                <a:lnTo>
                  <a:pt x="1374551" y="1073531"/>
                </a:lnTo>
                <a:lnTo>
                  <a:pt x="1380164" y="1149731"/>
                </a:lnTo>
                <a:lnTo>
                  <a:pt x="1384529" y="1213231"/>
                </a:lnTo>
                <a:lnTo>
                  <a:pt x="1387647" y="1276731"/>
                </a:lnTo>
                <a:lnTo>
                  <a:pt x="1389518" y="1352931"/>
                </a:lnTo>
                <a:lnTo>
                  <a:pt x="1390142" y="1429131"/>
                </a:lnTo>
                <a:lnTo>
                  <a:pt x="1389501" y="1505331"/>
                </a:lnTo>
                <a:lnTo>
                  <a:pt x="1387579" y="1581531"/>
                </a:lnTo>
                <a:lnTo>
                  <a:pt x="1384375" y="1657731"/>
                </a:lnTo>
                <a:lnTo>
                  <a:pt x="1379890" y="1721231"/>
                </a:lnTo>
                <a:lnTo>
                  <a:pt x="1374124" y="1784731"/>
                </a:lnTo>
                <a:lnTo>
                  <a:pt x="1367077" y="1848231"/>
                </a:lnTo>
                <a:lnTo>
                  <a:pt x="1358748" y="1911731"/>
                </a:lnTo>
                <a:lnTo>
                  <a:pt x="1349137" y="1962531"/>
                </a:lnTo>
                <a:lnTo>
                  <a:pt x="1338246" y="2013331"/>
                </a:lnTo>
                <a:lnTo>
                  <a:pt x="1326073" y="2064131"/>
                </a:lnTo>
                <a:lnTo>
                  <a:pt x="1312618" y="2102231"/>
                </a:lnTo>
                <a:lnTo>
                  <a:pt x="1297882" y="2153031"/>
                </a:lnTo>
                <a:lnTo>
                  <a:pt x="1281865" y="2191131"/>
                </a:lnTo>
                <a:lnTo>
                  <a:pt x="1264566" y="2229231"/>
                </a:lnTo>
                <a:lnTo>
                  <a:pt x="1245986" y="2254631"/>
                </a:lnTo>
                <a:lnTo>
                  <a:pt x="1226125" y="2292731"/>
                </a:lnTo>
                <a:lnTo>
                  <a:pt x="1204982" y="2318131"/>
                </a:lnTo>
                <a:lnTo>
                  <a:pt x="1182558" y="2343531"/>
                </a:lnTo>
                <a:lnTo>
                  <a:pt x="1158853" y="2356231"/>
                </a:lnTo>
                <a:lnTo>
                  <a:pt x="1133866" y="2381631"/>
                </a:lnTo>
                <a:lnTo>
                  <a:pt x="1107597" y="2394331"/>
                </a:lnTo>
                <a:lnTo>
                  <a:pt x="1080048" y="2407031"/>
                </a:lnTo>
                <a:lnTo>
                  <a:pt x="1051217" y="2407031"/>
                </a:lnTo>
                <a:lnTo>
                  <a:pt x="1021104" y="2419731"/>
                </a:lnTo>
                <a:lnTo>
                  <a:pt x="1755186" y="2419731"/>
                </a:lnTo>
                <a:lnTo>
                  <a:pt x="1762475" y="2407031"/>
                </a:lnTo>
                <a:lnTo>
                  <a:pt x="1783276" y="2368931"/>
                </a:lnTo>
                <a:lnTo>
                  <a:pt x="1803011" y="2330831"/>
                </a:lnTo>
                <a:lnTo>
                  <a:pt x="1821680" y="2292731"/>
                </a:lnTo>
                <a:lnTo>
                  <a:pt x="1839283" y="2254631"/>
                </a:lnTo>
                <a:lnTo>
                  <a:pt x="1855820" y="2203831"/>
                </a:lnTo>
                <a:lnTo>
                  <a:pt x="1871290" y="2165731"/>
                </a:lnTo>
                <a:lnTo>
                  <a:pt x="1885694" y="2114931"/>
                </a:lnTo>
                <a:lnTo>
                  <a:pt x="1899031" y="2076831"/>
                </a:lnTo>
                <a:lnTo>
                  <a:pt x="1911302" y="2026031"/>
                </a:lnTo>
                <a:lnTo>
                  <a:pt x="1922506" y="1975231"/>
                </a:lnTo>
                <a:lnTo>
                  <a:pt x="1932643" y="1924431"/>
                </a:lnTo>
                <a:lnTo>
                  <a:pt x="1941714" y="1873631"/>
                </a:lnTo>
                <a:lnTo>
                  <a:pt x="1949718" y="1822831"/>
                </a:lnTo>
                <a:lnTo>
                  <a:pt x="1956654" y="1772031"/>
                </a:lnTo>
                <a:lnTo>
                  <a:pt x="1962524" y="1708531"/>
                </a:lnTo>
                <a:lnTo>
                  <a:pt x="1967327" y="1657731"/>
                </a:lnTo>
                <a:lnTo>
                  <a:pt x="1971062" y="1594231"/>
                </a:lnTo>
                <a:lnTo>
                  <a:pt x="1973731" y="1530731"/>
                </a:lnTo>
                <a:lnTo>
                  <a:pt x="1975332" y="1479931"/>
                </a:lnTo>
                <a:lnTo>
                  <a:pt x="1975865" y="1416431"/>
                </a:lnTo>
                <a:lnTo>
                  <a:pt x="1975327" y="1340231"/>
                </a:lnTo>
                <a:lnTo>
                  <a:pt x="1973710" y="1276731"/>
                </a:lnTo>
                <a:lnTo>
                  <a:pt x="1971016" y="1213231"/>
                </a:lnTo>
                <a:lnTo>
                  <a:pt x="1967243" y="1162431"/>
                </a:lnTo>
                <a:lnTo>
                  <a:pt x="1962393" y="1098931"/>
                </a:lnTo>
                <a:lnTo>
                  <a:pt x="1956466" y="1035431"/>
                </a:lnTo>
                <a:lnTo>
                  <a:pt x="1949460" y="984631"/>
                </a:lnTo>
                <a:lnTo>
                  <a:pt x="1941377" y="933831"/>
                </a:lnTo>
                <a:lnTo>
                  <a:pt x="1932216" y="870331"/>
                </a:lnTo>
                <a:lnTo>
                  <a:pt x="1921977" y="819531"/>
                </a:lnTo>
                <a:lnTo>
                  <a:pt x="1910660" y="768731"/>
                </a:lnTo>
                <a:lnTo>
                  <a:pt x="1898266" y="717931"/>
                </a:lnTo>
                <a:lnTo>
                  <a:pt x="1884794" y="679831"/>
                </a:lnTo>
                <a:lnTo>
                  <a:pt x="1870244" y="629031"/>
                </a:lnTo>
                <a:lnTo>
                  <a:pt x="1854616" y="590931"/>
                </a:lnTo>
                <a:lnTo>
                  <a:pt x="1837911" y="540131"/>
                </a:lnTo>
                <a:lnTo>
                  <a:pt x="1820127" y="502031"/>
                </a:lnTo>
                <a:lnTo>
                  <a:pt x="1801266" y="463931"/>
                </a:lnTo>
                <a:lnTo>
                  <a:pt x="1794620" y="451231"/>
                </a:lnTo>
                <a:close/>
              </a:path>
              <a:path w="4133215" h="2851785">
                <a:moveTo>
                  <a:pt x="1113648" y="6731"/>
                </a:moveTo>
                <a:lnTo>
                  <a:pt x="917424" y="6731"/>
                </a:lnTo>
                <a:lnTo>
                  <a:pt x="865675" y="19431"/>
                </a:lnTo>
                <a:lnTo>
                  <a:pt x="1156220" y="19431"/>
                </a:lnTo>
                <a:lnTo>
                  <a:pt x="1113648" y="6731"/>
                </a:lnTo>
                <a:close/>
              </a:path>
              <a:path w="4133215" h="2851785">
                <a:moveTo>
                  <a:pt x="4066818" y="461010"/>
                </a:moveTo>
                <a:lnTo>
                  <a:pt x="3102356" y="461010"/>
                </a:lnTo>
                <a:lnTo>
                  <a:pt x="3158252" y="462909"/>
                </a:lnTo>
                <a:lnTo>
                  <a:pt x="3210007" y="468605"/>
                </a:lnTo>
                <a:lnTo>
                  <a:pt x="3257623" y="478100"/>
                </a:lnTo>
                <a:lnTo>
                  <a:pt x="3301098" y="491390"/>
                </a:lnTo>
                <a:lnTo>
                  <a:pt x="3340432" y="508477"/>
                </a:lnTo>
                <a:lnTo>
                  <a:pt x="3375626" y="529360"/>
                </a:lnTo>
                <a:lnTo>
                  <a:pt x="3406679" y="554037"/>
                </a:lnTo>
                <a:lnTo>
                  <a:pt x="3433592" y="582509"/>
                </a:lnTo>
                <a:lnTo>
                  <a:pt x="3456365" y="614775"/>
                </a:lnTo>
                <a:lnTo>
                  <a:pt x="3474997" y="650834"/>
                </a:lnTo>
                <a:lnTo>
                  <a:pt x="3489488" y="690686"/>
                </a:lnTo>
                <a:lnTo>
                  <a:pt x="3499840" y="734330"/>
                </a:lnTo>
                <a:lnTo>
                  <a:pt x="3506050" y="781766"/>
                </a:lnTo>
                <a:lnTo>
                  <a:pt x="3508121" y="832993"/>
                </a:lnTo>
                <a:lnTo>
                  <a:pt x="3505943" y="881971"/>
                </a:lnTo>
                <a:lnTo>
                  <a:pt x="3499409" y="930174"/>
                </a:lnTo>
                <a:lnTo>
                  <a:pt x="3488516" y="977604"/>
                </a:lnTo>
                <a:lnTo>
                  <a:pt x="3473263" y="1024263"/>
                </a:lnTo>
                <a:lnTo>
                  <a:pt x="3453646" y="1070153"/>
                </a:lnTo>
                <a:lnTo>
                  <a:pt x="3429663" y="1115277"/>
                </a:lnTo>
                <a:lnTo>
                  <a:pt x="3401314" y="1159637"/>
                </a:lnTo>
                <a:lnTo>
                  <a:pt x="3378373" y="1190878"/>
                </a:lnTo>
                <a:lnTo>
                  <a:pt x="3352225" y="1223033"/>
                </a:lnTo>
                <a:lnTo>
                  <a:pt x="3322869" y="1256099"/>
                </a:lnTo>
                <a:lnTo>
                  <a:pt x="3290305" y="1290075"/>
                </a:lnTo>
                <a:lnTo>
                  <a:pt x="3254533" y="1324959"/>
                </a:lnTo>
                <a:lnTo>
                  <a:pt x="3215553" y="1360750"/>
                </a:lnTo>
                <a:lnTo>
                  <a:pt x="3173365" y="1397446"/>
                </a:lnTo>
                <a:lnTo>
                  <a:pt x="3127969" y="1435046"/>
                </a:lnTo>
                <a:lnTo>
                  <a:pt x="3079365" y="1473548"/>
                </a:lnTo>
                <a:lnTo>
                  <a:pt x="3027553" y="1512951"/>
                </a:lnTo>
                <a:lnTo>
                  <a:pt x="2975752" y="1550062"/>
                </a:lnTo>
                <a:lnTo>
                  <a:pt x="2926478" y="1586304"/>
                </a:lnTo>
                <a:lnTo>
                  <a:pt x="2879730" y="1621677"/>
                </a:lnTo>
                <a:lnTo>
                  <a:pt x="2835509" y="1656181"/>
                </a:lnTo>
                <a:lnTo>
                  <a:pt x="2793816" y="1689816"/>
                </a:lnTo>
                <a:lnTo>
                  <a:pt x="2754651" y="1722582"/>
                </a:lnTo>
                <a:lnTo>
                  <a:pt x="2718015" y="1754479"/>
                </a:lnTo>
                <a:lnTo>
                  <a:pt x="2683908" y="1785507"/>
                </a:lnTo>
                <a:lnTo>
                  <a:pt x="2652331" y="1815666"/>
                </a:lnTo>
                <a:lnTo>
                  <a:pt x="2623284" y="1844956"/>
                </a:lnTo>
                <a:lnTo>
                  <a:pt x="2596769" y="1873377"/>
                </a:lnTo>
                <a:lnTo>
                  <a:pt x="2562984" y="1912274"/>
                </a:lnTo>
                <a:lnTo>
                  <a:pt x="2531068" y="1951912"/>
                </a:lnTo>
                <a:lnTo>
                  <a:pt x="2501018" y="1992291"/>
                </a:lnTo>
                <a:lnTo>
                  <a:pt x="2472832" y="2033412"/>
                </a:lnTo>
                <a:lnTo>
                  <a:pt x="2446510" y="2075278"/>
                </a:lnTo>
                <a:lnTo>
                  <a:pt x="2422050" y="2117889"/>
                </a:lnTo>
                <a:lnTo>
                  <a:pt x="2399450" y="2161248"/>
                </a:lnTo>
                <a:lnTo>
                  <a:pt x="2378710" y="2205355"/>
                </a:lnTo>
                <a:lnTo>
                  <a:pt x="2360178" y="2250462"/>
                </a:lnTo>
                <a:lnTo>
                  <a:pt x="2344112" y="2296727"/>
                </a:lnTo>
                <a:lnTo>
                  <a:pt x="2330514" y="2344153"/>
                </a:lnTo>
                <a:lnTo>
                  <a:pt x="2319385" y="2392743"/>
                </a:lnTo>
                <a:lnTo>
                  <a:pt x="2310726" y="2442500"/>
                </a:lnTo>
                <a:lnTo>
                  <a:pt x="2304540" y="2493426"/>
                </a:lnTo>
                <a:lnTo>
                  <a:pt x="2300827" y="2545525"/>
                </a:lnTo>
                <a:lnTo>
                  <a:pt x="2299589" y="2598801"/>
                </a:lnTo>
                <a:lnTo>
                  <a:pt x="2299589" y="2803525"/>
                </a:lnTo>
                <a:lnTo>
                  <a:pt x="4132961" y="2803525"/>
                </a:lnTo>
                <a:lnTo>
                  <a:pt x="4132961" y="2324608"/>
                </a:lnTo>
                <a:lnTo>
                  <a:pt x="2963545" y="2324608"/>
                </a:lnTo>
                <a:lnTo>
                  <a:pt x="2969545" y="2282817"/>
                </a:lnTo>
                <a:lnTo>
                  <a:pt x="2987548" y="2237454"/>
                </a:lnTo>
                <a:lnTo>
                  <a:pt x="3017551" y="2188519"/>
                </a:lnTo>
                <a:lnTo>
                  <a:pt x="3059557" y="2136013"/>
                </a:lnTo>
                <a:lnTo>
                  <a:pt x="3105368" y="2088950"/>
                </a:lnTo>
                <a:lnTo>
                  <a:pt x="3133771" y="2062697"/>
                </a:lnTo>
                <a:lnTo>
                  <a:pt x="3165840" y="2034628"/>
                </a:lnTo>
                <a:lnTo>
                  <a:pt x="3201574" y="2004742"/>
                </a:lnTo>
                <a:lnTo>
                  <a:pt x="3240973" y="1973039"/>
                </a:lnTo>
                <a:lnTo>
                  <a:pt x="3284038" y="1939518"/>
                </a:lnTo>
                <a:lnTo>
                  <a:pt x="3330768" y="1904178"/>
                </a:lnTo>
                <a:lnTo>
                  <a:pt x="3381162" y="1867018"/>
                </a:lnTo>
                <a:lnTo>
                  <a:pt x="3486664" y="1791320"/>
                </a:lnTo>
                <a:lnTo>
                  <a:pt x="3535485" y="1755567"/>
                </a:lnTo>
                <a:lnTo>
                  <a:pt x="3581687" y="1720780"/>
                </a:lnTo>
                <a:lnTo>
                  <a:pt x="3625269" y="1686960"/>
                </a:lnTo>
                <a:lnTo>
                  <a:pt x="3666231" y="1654108"/>
                </a:lnTo>
                <a:lnTo>
                  <a:pt x="3704574" y="1622225"/>
                </a:lnTo>
                <a:lnTo>
                  <a:pt x="3740296" y="1591313"/>
                </a:lnTo>
                <a:lnTo>
                  <a:pt x="3773399" y="1561372"/>
                </a:lnTo>
                <a:lnTo>
                  <a:pt x="3803883" y="1532404"/>
                </a:lnTo>
                <a:lnTo>
                  <a:pt x="3831746" y="1504410"/>
                </a:lnTo>
                <a:lnTo>
                  <a:pt x="3893379" y="1435278"/>
                </a:lnTo>
                <a:lnTo>
                  <a:pt x="3927218" y="1392326"/>
                </a:lnTo>
                <a:lnTo>
                  <a:pt x="3958507" y="1348535"/>
                </a:lnTo>
                <a:lnTo>
                  <a:pt x="3987245" y="1303903"/>
                </a:lnTo>
                <a:lnTo>
                  <a:pt x="4013433" y="1258432"/>
                </a:lnTo>
                <a:lnTo>
                  <a:pt x="4037070" y="1212121"/>
                </a:lnTo>
                <a:lnTo>
                  <a:pt x="4058158" y="1164971"/>
                </a:lnTo>
                <a:lnTo>
                  <a:pt x="4074451" y="1122763"/>
                </a:lnTo>
                <a:lnTo>
                  <a:pt x="4088568" y="1079295"/>
                </a:lnTo>
                <a:lnTo>
                  <a:pt x="4100509" y="1034568"/>
                </a:lnTo>
                <a:lnTo>
                  <a:pt x="4110275" y="988583"/>
                </a:lnTo>
                <a:lnTo>
                  <a:pt x="4117869" y="941343"/>
                </a:lnTo>
                <a:lnTo>
                  <a:pt x="4123291" y="892847"/>
                </a:lnTo>
                <a:lnTo>
                  <a:pt x="4126543" y="843099"/>
                </a:lnTo>
                <a:lnTo>
                  <a:pt x="4127627" y="792099"/>
                </a:lnTo>
                <a:lnTo>
                  <a:pt x="4126204" y="736069"/>
                </a:lnTo>
                <a:lnTo>
                  <a:pt x="4121937" y="681928"/>
                </a:lnTo>
                <a:lnTo>
                  <a:pt x="4114825" y="629676"/>
                </a:lnTo>
                <a:lnTo>
                  <a:pt x="4104869" y="579312"/>
                </a:lnTo>
                <a:lnTo>
                  <a:pt x="4092070" y="530836"/>
                </a:lnTo>
                <a:lnTo>
                  <a:pt x="4076427" y="484247"/>
                </a:lnTo>
                <a:lnTo>
                  <a:pt x="4066818" y="461010"/>
                </a:lnTo>
                <a:close/>
              </a:path>
              <a:path w="4133215" h="2851785">
                <a:moveTo>
                  <a:pt x="3234055" y="0"/>
                </a:moveTo>
                <a:lnTo>
                  <a:pt x="3181382" y="806"/>
                </a:lnTo>
                <a:lnTo>
                  <a:pt x="3129325" y="3227"/>
                </a:lnTo>
                <a:lnTo>
                  <a:pt x="3077886" y="7261"/>
                </a:lnTo>
                <a:lnTo>
                  <a:pt x="3027063" y="12909"/>
                </a:lnTo>
                <a:lnTo>
                  <a:pt x="2976856" y="20170"/>
                </a:lnTo>
                <a:lnTo>
                  <a:pt x="2927266" y="29045"/>
                </a:lnTo>
                <a:lnTo>
                  <a:pt x="2878292" y="39534"/>
                </a:lnTo>
                <a:lnTo>
                  <a:pt x="2829933" y="51636"/>
                </a:lnTo>
                <a:lnTo>
                  <a:pt x="2782191" y="65352"/>
                </a:lnTo>
                <a:lnTo>
                  <a:pt x="2735064" y="80682"/>
                </a:lnTo>
                <a:lnTo>
                  <a:pt x="2688552" y="97625"/>
                </a:lnTo>
                <a:lnTo>
                  <a:pt x="2642656" y="116182"/>
                </a:lnTo>
                <a:lnTo>
                  <a:pt x="2597374" y="136353"/>
                </a:lnTo>
                <a:lnTo>
                  <a:pt x="2552708" y="158137"/>
                </a:lnTo>
                <a:lnTo>
                  <a:pt x="2508657" y="181535"/>
                </a:lnTo>
                <a:lnTo>
                  <a:pt x="2465220" y="206546"/>
                </a:lnTo>
                <a:lnTo>
                  <a:pt x="2422398" y="233172"/>
                </a:lnTo>
                <a:lnTo>
                  <a:pt x="2422398" y="745871"/>
                </a:lnTo>
                <a:lnTo>
                  <a:pt x="2465721" y="709162"/>
                </a:lnTo>
                <a:lnTo>
                  <a:pt x="2509333" y="674984"/>
                </a:lnTo>
                <a:lnTo>
                  <a:pt x="2553232" y="643337"/>
                </a:lnTo>
                <a:lnTo>
                  <a:pt x="2597418" y="614220"/>
                </a:lnTo>
                <a:lnTo>
                  <a:pt x="2641891" y="587633"/>
                </a:lnTo>
                <a:lnTo>
                  <a:pt x="2686651" y="563578"/>
                </a:lnTo>
                <a:lnTo>
                  <a:pt x="2731697" y="542053"/>
                </a:lnTo>
                <a:lnTo>
                  <a:pt x="2777030" y="523061"/>
                </a:lnTo>
                <a:lnTo>
                  <a:pt x="2822649" y="506599"/>
                </a:lnTo>
                <a:lnTo>
                  <a:pt x="2868553" y="492670"/>
                </a:lnTo>
                <a:lnTo>
                  <a:pt x="2914743" y="481273"/>
                </a:lnTo>
                <a:lnTo>
                  <a:pt x="2961219" y="472408"/>
                </a:lnTo>
                <a:lnTo>
                  <a:pt x="3007980" y="466076"/>
                </a:lnTo>
                <a:lnTo>
                  <a:pt x="3055025" y="462276"/>
                </a:lnTo>
                <a:lnTo>
                  <a:pt x="3102356" y="461010"/>
                </a:lnTo>
                <a:lnTo>
                  <a:pt x="4066818" y="461010"/>
                </a:lnTo>
                <a:lnTo>
                  <a:pt x="4057941" y="439545"/>
                </a:lnTo>
                <a:lnTo>
                  <a:pt x="4036613" y="396731"/>
                </a:lnTo>
                <a:lnTo>
                  <a:pt x="4012442" y="355802"/>
                </a:lnTo>
                <a:lnTo>
                  <a:pt x="3985429" y="316760"/>
                </a:lnTo>
                <a:lnTo>
                  <a:pt x="3955575" y="279604"/>
                </a:lnTo>
                <a:lnTo>
                  <a:pt x="3922879" y="244333"/>
                </a:lnTo>
                <a:lnTo>
                  <a:pt x="3887343" y="210947"/>
                </a:lnTo>
                <a:lnTo>
                  <a:pt x="3852119" y="181895"/>
                </a:lnTo>
                <a:lnTo>
                  <a:pt x="3815138" y="154994"/>
                </a:lnTo>
                <a:lnTo>
                  <a:pt x="3776399" y="130244"/>
                </a:lnTo>
                <a:lnTo>
                  <a:pt x="3735901" y="107644"/>
                </a:lnTo>
                <a:lnTo>
                  <a:pt x="3693643" y="87195"/>
                </a:lnTo>
                <a:lnTo>
                  <a:pt x="3649625" y="68898"/>
                </a:lnTo>
                <a:lnTo>
                  <a:pt x="3603847" y="52752"/>
                </a:lnTo>
                <a:lnTo>
                  <a:pt x="3556307" y="38758"/>
                </a:lnTo>
                <a:lnTo>
                  <a:pt x="3507006" y="26916"/>
                </a:lnTo>
                <a:lnTo>
                  <a:pt x="3455942" y="17227"/>
                </a:lnTo>
                <a:lnTo>
                  <a:pt x="3403116" y="9690"/>
                </a:lnTo>
                <a:lnTo>
                  <a:pt x="3348526" y="4307"/>
                </a:lnTo>
                <a:lnTo>
                  <a:pt x="3292173" y="1076"/>
                </a:lnTo>
                <a:lnTo>
                  <a:pt x="3234055" y="0"/>
                </a:lnTo>
                <a:close/>
              </a:path>
            </a:pathLst>
          </a:custGeom>
          <a:solidFill>
            <a:srgbClr val="E4D3C2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68979"/>
            <a:ext cx="3554095" cy="728980"/>
          </a:xfrm>
          <a:custGeom>
            <a:avLst/>
            <a:gdLst/>
            <a:ahLst/>
            <a:cxnLst/>
            <a:rect l="l" t="t" r="r" b="b"/>
            <a:pathLst>
              <a:path w="3554095" h="728979">
                <a:moveTo>
                  <a:pt x="0" y="728472"/>
                </a:moveTo>
                <a:lnTo>
                  <a:pt x="3553967" y="728472"/>
                </a:lnTo>
                <a:lnTo>
                  <a:pt x="3553967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223704" cy="720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7659" y="1848611"/>
            <a:ext cx="2286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7659" y="2919983"/>
            <a:ext cx="2286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0708" y="3991355"/>
            <a:ext cx="227075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45279" y="5064252"/>
            <a:ext cx="227075" cy="227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0617" y="1678685"/>
            <a:ext cx="10850245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791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流量来源：平台流量、店铺类型、站外推广</a:t>
            </a:r>
            <a:endParaRPr sz="3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marL="3622675">
              <a:lnSpc>
                <a:spcPct val="100000"/>
              </a:lnSpc>
              <a:spcBef>
                <a:spcPts val="5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转化率：比价的市场、精准客户数量</a:t>
            </a:r>
            <a:endParaRPr sz="3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主流平台店铺</a:t>
            </a:r>
            <a:endParaRPr sz="3000">
              <a:latin typeface="微软雅黑"/>
              <a:cs typeface="微软雅黑"/>
            </a:endParaRPr>
          </a:p>
          <a:p>
            <a:pPr marL="3588385">
              <a:lnSpc>
                <a:spcPct val="100000"/>
              </a:lnSpc>
              <a:spcBef>
                <a:spcPts val="55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客单价：各种组合营销技巧</a:t>
            </a:r>
            <a:endParaRPr sz="3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50">
              <a:latin typeface="Times New Roman"/>
              <a:cs typeface="Times New Roman"/>
            </a:endParaRPr>
          </a:p>
          <a:p>
            <a:pPr marL="3598545">
              <a:lnSpc>
                <a:spcPct val="100000"/>
              </a:lnSpc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着手：运营、美工、客服</a:t>
            </a:r>
            <a:endParaRPr sz="3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926079"/>
            <a:ext cx="3039110" cy="728980"/>
          </a:xfrm>
          <a:custGeom>
            <a:avLst/>
            <a:gdLst/>
            <a:ahLst/>
            <a:cxnLst/>
            <a:rect l="l" t="t" r="r" b="b"/>
            <a:pathLst>
              <a:path w="3039110" h="728979">
                <a:moveTo>
                  <a:pt x="0" y="728472"/>
                </a:moveTo>
                <a:lnTo>
                  <a:pt x="3038856" y="728472"/>
                </a:lnTo>
                <a:lnTo>
                  <a:pt x="3038856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236912" cy="720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0959" y="1478280"/>
            <a:ext cx="227075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77055" y="2613660"/>
            <a:ext cx="228600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4008" y="3621023"/>
            <a:ext cx="227075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0959" y="5109971"/>
            <a:ext cx="227075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27225" y="1309878"/>
            <a:ext cx="9860915" cy="461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91405" marR="20320" indent="-1916430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流量来源：熟人模式、代理制度圈又圈、 全网推广推广</a:t>
            </a:r>
            <a:endParaRPr sz="3000">
              <a:latin typeface="微软雅黑"/>
              <a:cs typeface="微软雅黑"/>
            </a:endParaRPr>
          </a:p>
          <a:p>
            <a:pPr marL="2990215">
              <a:lnSpc>
                <a:spcPct val="100000"/>
              </a:lnSpc>
              <a:spcBef>
                <a:spcPts val="2305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转化率：精准客户数量、朋友对你的信任</a:t>
            </a:r>
            <a:endParaRPr sz="30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微信</a:t>
            </a:r>
            <a:endParaRPr sz="3000">
              <a:latin typeface="微软雅黑"/>
              <a:cs typeface="微软雅黑"/>
            </a:endParaRPr>
          </a:p>
          <a:p>
            <a:pPr marL="4530090" marR="804545" indent="-1577340">
              <a:lnSpc>
                <a:spcPct val="100000"/>
              </a:lnSpc>
              <a:spcBef>
                <a:spcPts val="21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客单价：溢价市场、信任品质宣传、 营销手法</a:t>
            </a:r>
            <a:endParaRPr sz="3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4074160" marR="825500" indent="-1128395">
              <a:lnSpc>
                <a:spcPct val="100000"/>
              </a:lnSpc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着手：文案写手、全网推广专员、 下线发展专员、数据统计专员</a:t>
            </a:r>
            <a:endParaRPr sz="30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分组练习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5194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1</a:t>
            </a:r>
            <a:r>
              <a:rPr spc="-5" dirty="0"/>
              <a:t>、你打算用什么渠道销售产品？为什么？</a:t>
            </a:r>
          </a:p>
          <a:p>
            <a:pPr marL="912494"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687195" marR="5080" indent="-7620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2</a:t>
            </a:r>
            <a:r>
              <a:rPr spc="-5" dirty="0"/>
              <a:t>、你选择的这个渠道，打算怎么解决流量、 成交率和客单价的问题？</a:t>
            </a:r>
          </a:p>
          <a:p>
            <a:pPr marL="912494"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925194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3</a:t>
            </a:r>
            <a:r>
              <a:rPr spc="-5" dirty="0"/>
              <a:t>、你还有更好的渠道分享吗？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1514" y="2257171"/>
            <a:ext cx="15494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</a:rPr>
              <a:t>图片内容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4817364" y="3348228"/>
            <a:ext cx="4531360" cy="728980"/>
          </a:xfrm>
          <a:custGeom>
            <a:avLst/>
            <a:gdLst/>
            <a:ahLst/>
            <a:cxnLst/>
            <a:rect l="l" t="t" r="r" b="b"/>
            <a:pathLst>
              <a:path w="4531359" h="728979">
                <a:moveTo>
                  <a:pt x="0" y="728472"/>
                </a:moveTo>
                <a:lnTo>
                  <a:pt x="4530851" y="728472"/>
                </a:lnTo>
                <a:lnTo>
                  <a:pt x="4530851" y="0"/>
                </a:lnTo>
                <a:lnTo>
                  <a:pt x="0" y="0"/>
                </a:lnTo>
                <a:lnTo>
                  <a:pt x="0" y="728472"/>
                </a:lnTo>
                <a:close/>
              </a:path>
            </a:pathLst>
          </a:custGeom>
          <a:solidFill>
            <a:srgbClr val="B793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40500" y="3457702"/>
            <a:ext cx="2147570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0235">
              <a:lnSpc>
                <a:spcPct val="100000"/>
              </a:lnSpc>
              <a:spcBef>
                <a:spcPts val="10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文字内容</a:t>
            </a:r>
            <a:endParaRPr sz="300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3000" b="1" i="1" dirty="0">
                <a:solidFill>
                  <a:srgbClr val="FFFFFF"/>
                </a:solidFill>
                <a:latin typeface="微软雅黑"/>
                <a:cs typeface="微软雅黑"/>
              </a:rPr>
              <a:t>短视频内容</a:t>
            </a:r>
            <a:endParaRPr sz="3000">
              <a:latin typeface="微软雅黑"/>
              <a:cs typeface="微软雅黑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7772400" cy="7200900"/>
          </a:xfrm>
          <a:custGeom>
            <a:avLst/>
            <a:gdLst/>
            <a:ahLst/>
            <a:cxnLst/>
            <a:rect l="l" t="t" r="r" b="b"/>
            <a:pathLst>
              <a:path w="7772400" h="7200900">
                <a:moveTo>
                  <a:pt x="0" y="0"/>
                </a:moveTo>
                <a:lnTo>
                  <a:pt x="0" y="7200899"/>
                </a:lnTo>
                <a:lnTo>
                  <a:pt x="5523738" y="7200899"/>
                </a:lnTo>
                <a:lnTo>
                  <a:pt x="7772400" y="11302"/>
                </a:lnTo>
                <a:lnTo>
                  <a:pt x="0" y="0"/>
                </a:lnTo>
                <a:close/>
              </a:path>
            </a:pathLst>
          </a:custGeom>
          <a:solidFill>
            <a:srgbClr val="2B2C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6730" y="0"/>
            <a:ext cx="3496322" cy="7200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3886" y="1257757"/>
            <a:ext cx="368300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优质内</a:t>
            </a:r>
            <a:endParaRPr sz="96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3886" y="2721112"/>
            <a:ext cx="3683000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9600" b="1" i="1" spc="-5" dirty="0">
                <a:solidFill>
                  <a:srgbClr val="E4D3C2"/>
                </a:solidFill>
                <a:latin typeface="微软雅黑"/>
                <a:cs typeface="微软雅黑"/>
              </a:rPr>
              <a:t>容持续 生产</a:t>
            </a:r>
            <a:endParaRPr sz="9600">
              <a:latin typeface="微软雅黑"/>
              <a:cs typeface="微软雅黑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3186" y="962913"/>
            <a:ext cx="455295" cy="342265"/>
          </a:xfrm>
          <a:custGeom>
            <a:avLst/>
            <a:gdLst/>
            <a:ahLst/>
            <a:cxnLst/>
            <a:rect l="l" t="t" r="r" b="b"/>
            <a:pathLst>
              <a:path w="455294" h="342265">
                <a:moveTo>
                  <a:pt x="421081" y="0"/>
                </a:moveTo>
                <a:lnTo>
                  <a:pt x="401243" y="0"/>
                </a:lnTo>
                <a:lnTo>
                  <a:pt x="393306" y="381"/>
                </a:lnTo>
                <a:lnTo>
                  <a:pt x="356298" y="14732"/>
                </a:lnTo>
                <a:lnTo>
                  <a:pt x="275031" y="135762"/>
                </a:lnTo>
                <a:lnTo>
                  <a:pt x="251874" y="176621"/>
                </a:lnTo>
                <a:lnTo>
                  <a:pt x="238793" y="219535"/>
                </a:lnTo>
                <a:lnTo>
                  <a:pt x="234481" y="258048"/>
                </a:lnTo>
                <a:lnTo>
                  <a:pt x="233959" y="279781"/>
                </a:lnTo>
                <a:lnTo>
                  <a:pt x="234200" y="289397"/>
                </a:lnTo>
                <a:lnTo>
                  <a:pt x="244678" y="326644"/>
                </a:lnTo>
                <a:lnTo>
                  <a:pt x="250621" y="330962"/>
                </a:lnTo>
                <a:lnTo>
                  <a:pt x="256578" y="335407"/>
                </a:lnTo>
                <a:lnTo>
                  <a:pt x="297134" y="341616"/>
                </a:lnTo>
                <a:lnTo>
                  <a:pt x="306590" y="341757"/>
                </a:lnTo>
                <a:lnTo>
                  <a:pt x="315835" y="341616"/>
                </a:lnTo>
                <a:lnTo>
                  <a:pt x="357886" y="335407"/>
                </a:lnTo>
                <a:lnTo>
                  <a:pt x="364032" y="330962"/>
                </a:lnTo>
                <a:lnTo>
                  <a:pt x="370179" y="326644"/>
                </a:lnTo>
                <a:lnTo>
                  <a:pt x="381914" y="289397"/>
                </a:lnTo>
                <a:lnTo>
                  <a:pt x="382193" y="279781"/>
                </a:lnTo>
                <a:lnTo>
                  <a:pt x="382193" y="187578"/>
                </a:lnTo>
                <a:lnTo>
                  <a:pt x="451840" y="25019"/>
                </a:lnTo>
                <a:lnTo>
                  <a:pt x="453821" y="20700"/>
                </a:lnTo>
                <a:lnTo>
                  <a:pt x="454723" y="16890"/>
                </a:lnTo>
                <a:lnTo>
                  <a:pt x="454317" y="10540"/>
                </a:lnTo>
                <a:lnTo>
                  <a:pt x="452729" y="7874"/>
                </a:lnTo>
                <a:lnTo>
                  <a:pt x="449757" y="5714"/>
                </a:lnTo>
                <a:lnTo>
                  <a:pt x="446786" y="3428"/>
                </a:lnTo>
                <a:lnTo>
                  <a:pt x="442125" y="2032"/>
                </a:lnTo>
                <a:lnTo>
                  <a:pt x="435775" y="1143"/>
                </a:lnTo>
                <a:lnTo>
                  <a:pt x="429425" y="381"/>
                </a:lnTo>
                <a:lnTo>
                  <a:pt x="421081" y="0"/>
                </a:lnTo>
                <a:close/>
              </a:path>
              <a:path w="455294" h="342265">
                <a:moveTo>
                  <a:pt x="187121" y="0"/>
                </a:moveTo>
                <a:lnTo>
                  <a:pt x="167678" y="0"/>
                </a:lnTo>
                <a:lnTo>
                  <a:pt x="159943" y="381"/>
                </a:lnTo>
                <a:lnTo>
                  <a:pt x="122936" y="14732"/>
                </a:lnTo>
                <a:lnTo>
                  <a:pt x="41071" y="135762"/>
                </a:lnTo>
                <a:lnTo>
                  <a:pt x="17914" y="176621"/>
                </a:lnTo>
                <a:lnTo>
                  <a:pt x="4833" y="219535"/>
                </a:lnTo>
                <a:lnTo>
                  <a:pt x="522" y="258048"/>
                </a:lnTo>
                <a:lnTo>
                  <a:pt x="0" y="279781"/>
                </a:lnTo>
                <a:lnTo>
                  <a:pt x="259" y="289397"/>
                </a:lnTo>
                <a:lnTo>
                  <a:pt x="11214" y="326644"/>
                </a:lnTo>
                <a:lnTo>
                  <a:pt x="16967" y="330962"/>
                </a:lnTo>
                <a:lnTo>
                  <a:pt x="22720" y="335407"/>
                </a:lnTo>
                <a:lnTo>
                  <a:pt x="63182" y="341616"/>
                </a:lnTo>
                <a:lnTo>
                  <a:pt x="72631" y="341757"/>
                </a:lnTo>
                <a:lnTo>
                  <a:pt x="82118" y="341616"/>
                </a:lnTo>
                <a:lnTo>
                  <a:pt x="123926" y="335407"/>
                </a:lnTo>
                <a:lnTo>
                  <a:pt x="130073" y="330962"/>
                </a:lnTo>
                <a:lnTo>
                  <a:pt x="136232" y="326644"/>
                </a:lnTo>
                <a:lnTo>
                  <a:pt x="147955" y="289397"/>
                </a:lnTo>
                <a:lnTo>
                  <a:pt x="148234" y="279781"/>
                </a:lnTo>
                <a:lnTo>
                  <a:pt x="148234" y="187578"/>
                </a:lnTo>
                <a:lnTo>
                  <a:pt x="218478" y="25019"/>
                </a:lnTo>
                <a:lnTo>
                  <a:pt x="220065" y="20700"/>
                </a:lnTo>
                <a:lnTo>
                  <a:pt x="220865" y="16890"/>
                </a:lnTo>
                <a:lnTo>
                  <a:pt x="220865" y="10540"/>
                </a:lnTo>
                <a:lnTo>
                  <a:pt x="219278" y="7874"/>
                </a:lnTo>
                <a:lnTo>
                  <a:pt x="216103" y="5714"/>
                </a:lnTo>
                <a:lnTo>
                  <a:pt x="212928" y="3428"/>
                </a:lnTo>
                <a:lnTo>
                  <a:pt x="208165" y="2032"/>
                </a:lnTo>
                <a:lnTo>
                  <a:pt x="201815" y="1143"/>
                </a:lnTo>
                <a:lnTo>
                  <a:pt x="195465" y="381"/>
                </a:lnTo>
                <a:lnTo>
                  <a:pt x="187121" y="0"/>
                </a:lnTo>
                <a:close/>
              </a:path>
            </a:pathLst>
          </a:custGeom>
          <a:solidFill>
            <a:srgbClr val="E4D3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60190" y="5565902"/>
            <a:ext cx="455295" cy="341630"/>
          </a:xfrm>
          <a:custGeom>
            <a:avLst/>
            <a:gdLst/>
            <a:ahLst/>
            <a:cxnLst/>
            <a:rect l="l" t="t" r="r" b="b"/>
            <a:pathLst>
              <a:path w="455295" h="341629">
                <a:moveTo>
                  <a:pt x="382143" y="0"/>
                </a:moveTo>
                <a:lnTo>
                  <a:pt x="372641" y="121"/>
                </a:lnTo>
                <a:lnTo>
                  <a:pt x="363759" y="492"/>
                </a:lnTo>
                <a:lnTo>
                  <a:pt x="318388" y="14986"/>
                </a:lnTo>
                <a:lnTo>
                  <a:pt x="306843" y="52252"/>
                </a:lnTo>
                <a:lnTo>
                  <a:pt x="306577" y="61849"/>
                </a:lnTo>
                <a:lnTo>
                  <a:pt x="306577" y="154178"/>
                </a:lnTo>
                <a:lnTo>
                  <a:pt x="236220" y="316103"/>
                </a:lnTo>
                <a:lnTo>
                  <a:pt x="234696" y="320802"/>
                </a:lnTo>
                <a:lnTo>
                  <a:pt x="233934" y="324739"/>
                </a:lnTo>
                <a:lnTo>
                  <a:pt x="234442" y="331089"/>
                </a:lnTo>
                <a:lnTo>
                  <a:pt x="267588" y="341630"/>
                </a:lnTo>
                <a:lnTo>
                  <a:pt x="287020" y="341630"/>
                </a:lnTo>
                <a:lnTo>
                  <a:pt x="325882" y="332486"/>
                </a:lnTo>
                <a:lnTo>
                  <a:pt x="328802" y="329692"/>
                </a:lnTo>
                <a:lnTo>
                  <a:pt x="331850" y="327025"/>
                </a:lnTo>
                <a:lnTo>
                  <a:pt x="334645" y="323596"/>
                </a:lnTo>
                <a:lnTo>
                  <a:pt x="337438" y="319659"/>
                </a:lnTo>
                <a:lnTo>
                  <a:pt x="413638" y="205867"/>
                </a:lnTo>
                <a:lnTo>
                  <a:pt x="419357" y="197606"/>
                </a:lnTo>
                <a:lnTo>
                  <a:pt x="440309" y="156813"/>
                </a:lnTo>
                <a:lnTo>
                  <a:pt x="451413" y="112930"/>
                </a:lnTo>
                <a:lnTo>
                  <a:pt x="454646" y="72947"/>
                </a:lnTo>
                <a:lnTo>
                  <a:pt x="454787" y="61849"/>
                </a:lnTo>
                <a:lnTo>
                  <a:pt x="454525" y="52252"/>
                </a:lnTo>
                <a:lnTo>
                  <a:pt x="443484" y="14986"/>
                </a:lnTo>
                <a:lnTo>
                  <a:pt x="400304" y="492"/>
                </a:lnTo>
                <a:lnTo>
                  <a:pt x="391592" y="121"/>
                </a:lnTo>
                <a:lnTo>
                  <a:pt x="382143" y="0"/>
                </a:lnTo>
                <a:close/>
              </a:path>
              <a:path w="455295" h="341629">
                <a:moveTo>
                  <a:pt x="148717" y="0"/>
                </a:moveTo>
                <a:lnTo>
                  <a:pt x="139217" y="121"/>
                </a:lnTo>
                <a:lnTo>
                  <a:pt x="130349" y="492"/>
                </a:lnTo>
                <a:lnTo>
                  <a:pt x="90677" y="10668"/>
                </a:lnTo>
                <a:lnTo>
                  <a:pt x="73413" y="52252"/>
                </a:lnTo>
                <a:lnTo>
                  <a:pt x="73151" y="61849"/>
                </a:lnTo>
                <a:lnTo>
                  <a:pt x="73151" y="154178"/>
                </a:lnTo>
                <a:lnTo>
                  <a:pt x="888" y="320802"/>
                </a:lnTo>
                <a:lnTo>
                  <a:pt x="0" y="324739"/>
                </a:lnTo>
                <a:lnTo>
                  <a:pt x="254" y="327914"/>
                </a:lnTo>
                <a:lnTo>
                  <a:pt x="381" y="331089"/>
                </a:lnTo>
                <a:lnTo>
                  <a:pt x="34289" y="341630"/>
                </a:lnTo>
                <a:lnTo>
                  <a:pt x="53721" y="341630"/>
                </a:lnTo>
                <a:lnTo>
                  <a:pt x="92075" y="332486"/>
                </a:lnTo>
                <a:lnTo>
                  <a:pt x="95250" y="329692"/>
                </a:lnTo>
                <a:lnTo>
                  <a:pt x="98425" y="327025"/>
                </a:lnTo>
                <a:lnTo>
                  <a:pt x="101092" y="323596"/>
                </a:lnTo>
                <a:lnTo>
                  <a:pt x="103505" y="319659"/>
                </a:lnTo>
                <a:lnTo>
                  <a:pt x="180339" y="205867"/>
                </a:lnTo>
                <a:lnTo>
                  <a:pt x="203452" y="165080"/>
                </a:lnTo>
                <a:lnTo>
                  <a:pt x="216566" y="122142"/>
                </a:lnTo>
                <a:lnTo>
                  <a:pt x="220868" y="83581"/>
                </a:lnTo>
                <a:lnTo>
                  <a:pt x="221361" y="61849"/>
                </a:lnTo>
                <a:lnTo>
                  <a:pt x="221099" y="52252"/>
                </a:lnTo>
                <a:lnTo>
                  <a:pt x="210185" y="14986"/>
                </a:lnTo>
                <a:lnTo>
                  <a:pt x="166941" y="492"/>
                </a:lnTo>
                <a:lnTo>
                  <a:pt x="158222" y="121"/>
                </a:lnTo>
                <a:lnTo>
                  <a:pt x="148717" y="0"/>
                </a:lnTo>
                <a:close/>
              </a:path>
            </a:pathLst>
          </a:custGeom>
          <a:solidFill>
            <a:srgbClr val="E4D3C2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5379" y="2086229"/>
            <a:ext cx="4129404" cy="2851785"/>
          </a:xfrm>
          <a:custGeom>
            <a:avLst/>
            <a:gdLst/>
            <a:ahLst/>
            <a:cxnLst/>
            <a:rect l="l" t="t" r="r" b="b"/>
            <a:pathLst>
              <a:path w="4129404" h="2851785">
                <a:moveTo>
                  <a:pt x="1197681" y="19431"/>
                </a:moveTo>
                <a:lnTo>
                  <a:pt x="815374" y="19431"/>
                </a:lnTo>
                <a:lnTo>
                  <a:pt x="766522" y="32131"/>
                </a:lnTo>
                <a:lnTo>
                  <a:pt x="673168" y="57531"/>
                </a:lnTo>
                <a:lnTo>
                  <a:pt x="628665" y="82931"/>
                </a:lnTo>
                <a:lnTo>
                  <a:pt x="585612" y="95631"/>
                </a:lnTo>
                <a:lnTo>
                  <a:pt x="544009" y="121031"/>
                </a:lnTo>
                <a:lnTo>
                  <a:pt x="503856" y="146431"/>
                </a:lnTo>
                <a:lnTo>
                  <a:pt x="465153" y="171831"/>
                </a:lnTo>
                <a:lnTo>
                  <a:pt x="427901" y="197231"/>
                </a:lnTo>
                <a:lnTo>
                  <a:pt x="392099" y="235331"/>
                </a:lnTo>
                <a:lnTo>
                  <a:pt x="357747" y="273431"/>
                </a:lnTo>
                <a:lnTo>
                  <a:pt x="324847" y="298831"/>
                </a:lnTo>
                <a:lnTo>
                  <a:pt x="293397" y="336931"/>
                </a:lnTo>
                <a:lnTo>
                  <a:pt x="263397" y="387731"/>
                </a:lnTo>
                <a:lnTo>
                  <a:pt x="240986" y="413131"/>
                </a:lnTo>
                <a:lnTo>
                  <a:pt x="219572" y="451231"/>
                </a:lnTo>
                <a:lnTo>
                  <a:pt x="199154" y="489331"/>
                </a:lnTo>
                <a:lnTo>
                  <a:pt x="179732" y="527431"/>
                </a:lnTo>
                <a:lnTo>
                  <a:pt x="161308" y="565531"/>
                </a:lnTo>
                <a:lnTo>
                  <a:pt x="143879" y="603631"/>
                </a:lnTo>
                <a:lnTo>
                  <a:pt x="127448" y="641731"/>
                </a:lnTo>
                <a:lnTo>
                  <a:pt x="112012" y="692531"/>
                </a:lnTo>
                <a:lnTo>
                  <a:pt x="97573" y="730631"/>
                </a:lnTo>
                <a:lnTo>
                  <a:pt x="84130" y="781431"/>
                </a:lnTo>
                <a:lnTo>
                  <a:pt x="71683" y="819531"/>
                </a:lnTo>
                <a:lnTo>
                  <a:pt x="60232" y="870331"/>
                </a:lnTo>
                <a:lnTo>
                  <a:pt x="49778" y="921131"/>
                </a:lnTo>
                <a:lnTo>
                  <a:pt x="40319" y="971931"/>
                </a:lnTo>
                <a:lnTo>
                  <a:pt x="31856" y="1022731"/>
                </a:lnTo>
                <a:lnTo>
                  <a:pt x="24389" y="1073531"/>
                </a:lnTo>
                <a:lnTo>
                  <a:pt x="17918" y="1124331"/>
                </a:lnTo>
                <a:lnTo>
                  <a:pt x="12443" y="1187831"/>
                </a:lnTo>
                <a:lnTo>
                  <a:pt x="7963" y="1238631"/>
                </a:lnTo>
                <a:lnTo>
                  <a:pt x="4479" y="1289431"/>
                </a:lnTo>
                <a:lnTo>
                  <a:pt x="1990" y="1352931"/>
                </a:lnTo>
                <a:lnTo>
                  <a:pt x="497" y="1416431"/>
                </a:lnTo>
                <a:lnTo>
                  <a:pt x="0" y="1479931"/>
                </a:lnTo>
                <a:lnTo>
                  <a:pt x="550" y="1543431"/>
                </a:lnTo>
                <a:lnTo>
                  <a:pt x="2203" y="1606931"/>
                </a:lnTo>
                <a:lnTo>
                  <a:pt x="4958" y="1670431"/>
                </a:lnTo>
                <a:lnTo>
                  <a:pt x="8815" y="1721231"/>
                </a:lnTo>
                <a:lnTo>
                  <a:pt x="13774" y="1784731"/>
                </a:lnTo>
                <a:lnTo>
                  <a:pt x="19834" y="1848231"/>
                </a:lnTo>
                <a:lnTo>
                  <a:pt x="26997" y="1899031"/>
                </a:lnTo>
                <a:lnTo>
                  <a:pt x="35261" y="1949831"/>
                </a:lnTo>
                <a:lnTo>
                  <a:pt x="44628" y="2000631"/>
                </a:lnTo>
                <a:lnTo>
                  <a:pt x="55096" y="2051431"/>
                </a:lnTo>
                <a:lnTo>
                  <a:pt x="66666" y="2102231"/>
                </a:lnTo>
                <a:lnTo>
                  <a:pt x="79338" y="2153031"/>
                </a:lnTo>
                <a:lnTo>
                  <a:pt x="93112" y="2203831"/>
                </a:lnTo>
                <a:lnTo>
                  <a:pt x="107987" y="2241931"/>
                </a:lnTo>
                <a:lnTo>
                  <a:pt x="123965" y="2292731"/>
                </a:lnTo>
                <a:lnTo>
                  <a:pt x="141044" y="2330831"/>
                </a:lnTo>
                <a:lnTo>
                  <a:pt x="159225" y="2368931"/>
                </a:lnTo>
                <a:lnTo>
                  <a:pt x="178507" y="2407031"/>
                </a:lnTo>
                <a:lnTo>
                  <a:pt x="198892" y="2445131"/>
                </a:lnTo>
                <a:lnTo>
                  <a:pt x="220378" y="2483231"/>
                </a:lnTo>
                <a:lnTo>
                  <a:pt x="242966" y="2508631"/>
                </a:lnTo>
                <a:lnTo>
                  <a:pt x="266656" y="2546731"/>
                </a:lnTo>
                <a:lnTo>
                  <a:pt x="291448" y="2572131"/>
                </a:lnTo>
                <a:lnTo>
                  <a:pt x="317341" y="2610231"/>
                </a:lnTo>
                <a:lnTo>
                  <a:pt x="344336" y="2635631"/>
                </a:lnTo>
                <a:lnTo>
                  <a:pt x="372433" y="2661031"/>
                </a:lnTo>
                <a:lnTo>
                  <a:pt x="401631" y="2686431"/>
                </a:lnTo>
                <a:lnTo>
                  <a:pt x="431931" y="2699131"/>
                </a:lnTo>
                <a:lnTo>
                  <a:pt x="463333" y="2724531"/>
                </a:lnTo>
                <a:lnTo>
                  <a:pt x="495836" y="2749931"/>
                </a:lnTo>
                <a:lnTo>
                  <a:pt x="529441" y="2762631"/>
                </a:lnTo>
                <a:lnTo>
                  <a:pt x="564148" y="2775331"/>
                </a:lnTo>
                <a:lnTo>
                  <a:pt x="599957" y="2800731"/>
                </a:lnTo>
                <a:lnTo>
                  <a:pt x="636867" y="2813431"/>
                </a:lnTo>
                <a:lnTo>
                  <a:pt x="674878" y="2813431"/>
                </a:lnTo>
                <a:lnTo>
                  <a:pt x="713991" y="2826131"/>
                </a:lnTo>
                <a:lnTo>
                  <a:pt x="795522" y="2851531"/>
                </a:lnTo>
                <a:lnTo>
                  <a:pt x="1127992" y="2851531"/>
                </a:lnTo>
                <a:lnTo>
                  <a:pt x="1225036" y="2826131"/>
                </a:lnTo>
                <a:lnTo>
                  <a:pt x="1316415" y="2800731"/>
                </a:lnTo>
                <a:lnTo>
                  <a:pt x="1359980" y="2788031"/>
                </a:lnTo>
                <a:lnTo>
                  <a:pt x="1402127" y="2762631"/>
                </a:lnTo>
                <a:lnTo>
                  <a:pt x="1442858" y="2737231"/>
                </a:lnTo>
                <a:lnTo>
                  <a:pt x="1482171" y="2711831"/>
                </a:lnTo>
                <a:lnTo>
                  <a:pt x="1520067" y="2686431"/>
                </a:lnTo>
                <a:lnTo>
                  <a:pt x="1556546" y="2661031"/>
                </a:lnTo>
                <a:lnTo>
                  <a:pt x="1591607" y="2635631"/>
                </a:lnTo>
                <a:lnTo>
                  <a:pt x="1625251" y="2597531"/>
                </a:lnTo>
                <a:lnTo>
                  <a:pt x="1657477" y="2559431"/>
                </a:lnTo>
                <a:lnTo>
                  <a:pt x="1688285" y="2521331"/>
                </a:lnTo>
                <a:lnTo>
                  <a:pt x="1717674" y="2483231"/>
                </a:lnTo>
                <a:lnTo>
                  <a:pt x="1740607" y="2445131"/>
                </a:lnTo>
                <a:lnTo>
                  <a:pt x="1755184" y="2419731"/>
                </a:lnTo>
                <a:lnTo>
                  <a:pt x="957637" y="2419731"/>
                </a:lnTo>
                <a:lnTo>
                  <a:pt x="926993" y="2407031"/>
                </a:lnTo>
                <a:lnTo>
                  <a:pt x="897654" y="2407031"/>
                </a:lnTo>
                <a:lnTo>
                  <a:pt x="869617" y="2394331"/>
                </a:lnTo>
                <a:lnTo>
                  <a:pt x="842884" y="2381631"/>
                </a:lnTo>
                <a:lnTo>
                  <a:pt x="817455" y="2356231"/>
                </a:lnTo>
                <a:lnTo>
                  <a:pt x="793329" y="2343531"/>
                </a:lnTo>
                <a:lnTo>
                  <a:pt x="748989" y="2292731"/>
                </a:lnTo>
                <a:lnTo>
                  <a:pt x="709864" y="2229231"/>
                </a:lnTo>
                <a:lnTo>
                  <a:pt x="692257" y="2191131"/>
                </a:lnTo>
                <a:lnTo>
                  <a:pt x="675954" y="2153031"/>
                </a:lnTo>
                <a:lnTo>
                  <a:pt x="660955" y="2114931"/>
                </a:lnTo>
                <a:lnTo>
                  <a:pt x="647260" y="2076831"/>
                </a:lnTo>
                <a:lnTo>
                  <a:pt x="634869" y="2026031"/>
                </a:lnTo>
                <a:lnTo>
                  <a:pt x="623782" y="1975231"/>
                </a:lnTo>
                <a:lnTo>
                  <a:pt x="613999" y="1924431"/>
                </a:lnTo>
                <a:lnTo>
                  <a:pt x="605521" y="1860931"/>
                </a:lnTo>
                <a:lnTo>
                  <a:pt x="598346" y="1810131"/>
                </a:lnTo>
                <a:lnTo>
                  <a:pt x="592476" y="1746631"/>
                </a:lnTo>
                <a:lnTo>
                  <a:pt x="587911" y="1683131"/>
                </a:lnTo>
                <a:lnTo>
                  <a:pt x="584650" y="1606931"/>
                </a:lnTo>
                <a:lnTo>
                  <a:pt x="582693" y="1543431"/>
                </a:lnTo>
                <a:lnTo>
                  <a:pt x="582040" y="1467231"/>
                </a:lnTo>
                <a:lnTo>
                  <a:pt x="582659" y="1391031"/>
                </a:lnTo>
                <a:lnTo>
                  <a:pt x="584516" y="1314831"/>
                </a:lnTo>
                <a:lnTo>
                  <a:pt x="587610" y="1238631"/>
                </a:lnTo>
                <a:lnTo>
                  <a:pt x="591942" y="1175131"/>
                </a:lnTo>
                <a:lnTo>
                  <a:pt x="597512" y="1111631"/>
                </a:lnTo>
                <a:lnTo>
                  <a:pt x="604319" y="1048131"/>
                </a:lnTo>
                <a:lnTo>
                  <a:pt x="612364" y="984631"/>
                </a:lnTo>
                <a:lnTo>
                  <a:pt x="621646" y="933831"/>
                </a:lnTo>
                <a:lnTo>
                  <a:pt x="632167" y="883031"/>
                </a:lnTo>
                <a:lnTo>
                  <a:pt x="643925" y="832231"/>
                </a:lnTo>
                <a:lnTo>
                  <a:pt x="656921" y="781431"/>
                </a:lnTo>
                <a:lnTo>
                  <a:pt x="671154" y="743331"/>
                </a:lnTo>
                <a:lnTo>
                  <a:pt x="686625" y="705231"/>
                </a:lnTo>
                <a:lnTo>
                  <a:pt x="703334" y="667131"/>
                </a:lnTo>
                <a:lnTo>
                  <a:pt x="721280" y="629031"/>
                </a:lnTo>
                <a:lnTo>
                  <a:pt x="740464" y="603631"/>
                </a:lnTo>
                <a:lnTo>
                  <a:pt x="760886" y="565531"/>
                </a:lnTo>
                <a:lnTo>
                  <a:pt x="782546" y="540131"/>
                </a:lnTo>
                <a:lnTo>
                  <a:pt x="805443" y="527431"/>
                </a:lnTo>
                <a:lnTo>
                  <a:pt x="829578" y="502031"/>
                </a:lnTo>
                <a:lnTo>
                  <a:pt x="854950" y="489331"/>
                </a:lnTo>
                <a:lnTo>
                  <a:pt x="881561" y="476631"/>
                </a:lnTo>
                <a:lnTo>
                  <a:pt x="909409" y="463931"/>
                </a:lnTo>
                <a:lnTo>
                  <a:pt x="938494" y="451231"/>
                </a:lnTo>
                <a:lnTo>
                  <a:pt x="1794504" y="451231"/>
                </a:lnTo>
                <a:lnTo>
                  <a:pt x="1781212" y="425831"/>
                </a:lnTo>
                <a:lnTo>
                  <a:pt x="1760198" y="387731"/>
                </a:lnTo>
                <a:lnTo>
                  <a:pt x="1738106" y="362331"/>
                </a:lnTo>
                <a:lnTo>
                  <a:pt x="1714936" y="324231"/>
                </a:lnTo>
                <a:lnTo>
                  <a:pt x="1690689" y="298831"/>
                </a:lnTo>
                <a:lnTo>
                  <a:pt x="1665364" y="260731"/>
                </a:lnTo>
                <a:lnTo>
                  <a:pt x="1638962" y="235331"/>
                </a:lnTo>
                <a:lnTo>
                  <a:pt x="1611482" y="209931"/>
                </a:lnTo>
                <a:lnTo>
                  <a:pt x="1582924" y="184531"/>
                </a:lnTo>
                <a:lnTo>
                  <a:pt x="1553289" y="159131"/>
                </a:lnTo>
                <a:lnTo>
                  <a:pt x="1522577" y="146431"/>
                </a:lnTo>
                <a:lnTo>
                  <a:pt x="1490787" y="121031"/>
                </a:lnTo>
                <a:lnTo>
                  <a:pt x="1457920" y="108331"/>
                </a:lnTo>
                <a:lnTo>
                  <a:pt x="1423975" y="82931"/>
                </a:lnTo>
                <a:lnTo>
                  <a:pt x="1388953" y="70231"/>
                </a:lnTo>
                <a:lnTo>
                  <a:pt x="1352854" y="57531"/>
                </a:lnTo>
                <a:lnTo>
                  <a:pt x="1277422" y="32131"/>
                </a:lnTo>
                <a:lnTo>
                  <a:pt x="1238090" y="32131"/>
                </a:lnTo>
                <a:lnTo>
                  <a:pt x="1197681" y="19431"/>
                </a:lnTo>
                <a:close/>
              </a:path>
              <a:path w="4129404" h="2851785">
                <a:moveTo>
                  <a:pt x="1794504" y="451231"/>
                </a:moveTo>
                <a:lnTo>
                  <a:pt x="1060246" y="451231"/>
                </a:lnTo>
                <a:lnTo>
                  <a:pt x="1088309" y="463931"/>
                </a:lnTo>
                <a:lnTo>
                  <a:pt x="1115125" y="476631"/>
                </a:lnTo>
                <a:lnTo>
                  <a:pt x="1165014" y="502031"/>
                </a:lnTo>
                <a:lnTo>
                  <a:pt x="1209915" y="552831"/>
                </a:lnTo>
                <a:lnTo>
                  <a:pt x="1249827" y="603631"/>
                </a:lnTo>
                <a:lnTo>
                  <a:pt x="1267912" y="641731"/>
                </a:lnTo>
                <a:lnTo>
                  <a:pt x="1284750" y="679831"/>
                </a:lnTo>
                <a:lnTo>
                  <a:pt x="1300340" y="717931"/>
                </a:lnTo>
                <a:lnTo>
                  <a:pt x="1314683" y="756031"/>
                </a:lnTo>
                <a:lnTo>
                  <a:pt x="1327779" y="806831"/>
                </a:lnTo>
                <a:lnTo>
                  <a:pt x="1339628" y="857631"/>
                </a:lnTo>
                <a:lnTo>
                  <a:pt x="1350230" y="908431"/>
                </a:lnTo>
                <a:lnTo>
                  <a:pt x="1359584" y="959231"/>
                </a:lnTo>
                <a:lnTo>
                  <a:pt x="1367691" y="1022731"/>
                </a:lnTo>
                <a:lnTo>
                  <a:pt x="1374551" y="1073531"/>
                </a:lnTo>
                <a:lnTo>
                  <a:pt x="1380164" y="1149731"/>
                </a:lnTo>
                <a:lnTo>
                  <a:pt x="1384529" y="1213231"/>
                </a:lnTo>
                <a:lnTo>
                  <a:pt x="1387647" y="1276731"/>
                </a:lnTo>
                <a:lnTo>
                  <a:pt x="1389518" y="1352931"/>
                </a:lnTo>
                <a:lnTo>
                  <a:pt x="1390142" y="1429131"/>
                </a:lnTo>
                <a:lnTo>
                  <a:pt x="1389501" y="1505331"/>
                </a:lnTo>
                <a:lnTo>
                  <a:pt x="1387579" y="1581531"/>
                </a:lnTo>
                <a:lnTo>
                  <a:pt x="1384375" y="1657731"/>
                </a:lnTo>
                <a:lnTo>
                  <a:pt x="1379890" y="1721231"/>
                </a:lnTo>
                <a:lnTo>
                  <a:pt x="1374123" y="1784731"/>
                </a:lnTo>
                <a:lnTo>
                  <a:pt x="1367075" y="1848231"/>
                </a:lnTo>
                <a:lnTo>
                  <a:pt x="1358745" y="1911731"/>
                </a:lnTo>
                <a:lnTo>
                  <a:pt x="1349133" y="1962531"/>
                </a:lnTo>
                <a:lnTo>
                  <a:pt x="1338240" y="2013331"/>
                </a:lnTo>
                <a:lnTo>
                  <a:pt x="1326064" y="2064131"/>
                </a:lnTo>
                <a:lnTo>
                  <a:pt x="1312607" y="2102231"/>
                </a:lnTo>
                <a:lnTo>
                  <a:pt x="1297868" y="2153031"/>
                </a:lnTo>
                <a:lnTo>
                  <a:pt x="1281847" y="2191131"/>
                </a:lnTo>
                <a:lnTo>
                  <a:pt x="1264544" y="2229231"/>
                </a:lnTo>
                <a:lnTo>
                  <a:pt x="1245959" y="2254631"/>
                </a:lnTo>
                <a:lnTo>
                  <a:pt x="1226092" y="2292731"/>
                </a:lnTo>
                <a:lnTo>
                  <a:pt x="1204942" y="2318131"/>
                </a:lnTo>
                <a:lnTo>
                  <a:pt x="1182511" y="2343531"/>
                </a:lnTo>
                <a:lnTo>
                  <a:pt x="1158797" y="2356231"/>
                </a:lnTo>
                <a:lnTo>
                  <a:pt x="1133801" y="2381631"/>
                </a:lnTo>
                <a:lnTo>
                  <a:pt x="1107522" y="2394331"/>
                </a:lnTo>
                <a:lnTo>
                  <a:pt x="1079961" y="2407031"/>
                </a:lnTo>
                <a:lnTo>
                  <a:pt x="1051118" y="2407031"/>
                </a:lnTo>
                <a:lnTo>
                  <a:pt x="1020992" y="2419731"/>
                </a:lnTo>
                <a:lnTo>
                  <a:pt x="1755184" y="2419731"/>
                </a:lnTo>
                <a:lnTo>
                  <a:pt x="1762472" y="2407031"/>
                </a:lnTo>
                <a:lnTo>
                  <a:pt x="1783270" y="2368931"/>
                </a:lnTo>
                <a:lnTo>
                  <a:pt x="1803000" y="2330831"/>
                </a:lnTo>
                <a:lnTo>
                  <a:pt x="1821664" y="2292731"/>
                </a:lnTo>
                <a:lnTo>
                  <a:pt x="1839260" y="2254631"/>
                </a:lnTo>
                <a:lnTo>
                  <a:pt x="1855790" y="2203831"/>
                </a:lnTo>
                <a:lnTo>
                  <a:pt x="1871252" y="2165731"/>
                </a:lnTo>
                <a:lnTo>
                  <a:pt x="1885648" y="2114931"/>
                </a:lnTo>
                <a:lnTo>
                  <a:pt x="1898976" y="2076831"/>
                </a:lnTo>
                <a:lnTo>
                  <a:pt x="1911238" y="2026031"/>
                </a:lnTo>
                <a:lnTo>
                  <a:pt x="1922434" y="1975231"/>
                </a:lnTo>
                <a:lnTo>
                  <a:pt x="1932563" y="1924431"/>
                </a:lnTo>
                <a:lnTo>
                  <a:pt x="1941625" y="1873631"/>
                </a:lnTo>
                <a:lnTo>
                  <a:pt x="1949621" y="1822831"/>
                </a:lnTo>
                <a:lnTo>
                  <a:pt x="1956551" y="1772031"/>
                </a:lnTo>
                <a:lnTo>
                  <a:pt x="1962414" y="1708531"/>
                </a:lnTo>
                <a:lnTo>
                  <a:pt x="1967211" y="1657731"/>
                </a:lnTo>
                <a:lnTo>
                  <a:pt x="1970942" y="1594231"/>
                </a:lnTo>
                <a:lnTo>
                  <a:pt x="1973607" y="1530731"/>
                </a:lnTo>
                <a:lnTo>
                  <a:pt x="1975206" y="1479931"/>
                </a:lnTo>
                <a:lnTo>
                  <a:pt x="1975739" y="1416431"/>
                </a:lnTo>
                <a:lnTo>
                  <a:pt x="1975200" y="1340231"/>
                </a:lnTo>
                <a:lnTo>
                  <a:pt x="1973583" y="1276731"/>
                </a:lnTo>
                <a:lnTo>
                  <a:pt x="1970889" y="1213231"/>
                </a:lnTo>
                <a:lnTo>
                  <a:pt x="1967116" y="1162431"/>
                </a:lnTo>
                <a:lnTo>
                  <a:pt x="1962267" y="1098931"/>
                </a:lnTo>
                <a:lnTo>
                  <a:pt x="1956339" y="1035431"/>
                </a:lnTo>
                <a:lnTo>
                  <a:pt x="1949334" y="984631"/>
                </a:lnTo>
                <a:lnTo>
                  <a:pt x="1941251" y="933831"/>
                </a:lnTo>
                <a:lnTo>
                  <a:pt x="1932090" y="870331"/>
                </a:lnTo>
                <a:lnTo>
                  <a:pt x="1921852" y="819531"/>
                </a:lnTo>
                <a:lnTo>
                  <a:pt x="1910536" y="768731"/>
                </a:lnTo>
                <a:lnTo>
                  <a:pt x="1898142" y="717931"/>
                </a:lnTo>
                <a:lnTo>
                  <a:pt x="1884671" y="679831"/>
                </a:lnTo>
                <a:lnTo>
                  <a:pt x="1870122" y="629031"/>
                </a:lnTo>
                <a:lnTo>
                  <a:pt x="1854495" y="590931"/>
                </a:lnTo>
                <a:lnTo>
                  <a:pt x="1837791" y="540131"/>
                </a:lnTo>
                <a:lnTo>
                  <a:pt x="1820009" y="502031"/>
                </a:lnTo>
                <a:lnTo>
                  <a:pt x="1801149" y="463931"/>
                </a:lnTo>
                <a:lnTo>
                  <a:pt x="1794504" y="451231"/>
                </a:lnTo>
                <a:close/>
              </a:path>
              <a:path w="4129404" h="2851785">
                <a:moveTo>
                  <a:pt x="1113631" y="6731"/>
                </a:moveTo>
                <a:lnTo>
                  <a:pt x="917424" y="6731"/>
                </a:lnTo>
                <a:lnTo>
                  <a:pt x="865674" y="19431"/>
                </a:lnTo>
                <a:lnTo>
                  <a:pt x="1156194" y="19431"/>
                </a:lnTo>
                <a:lnTo>
                  <a:pt x="1113631" y="6731"/>
                </a:lnTo>
                <a:close/>
              </a:path>
              <a:path w="4129404" h="2851785">
                <a:moveTo>
                  <a:pt x="2390267" y="2203577"/>
                </a:moveTo>
                <a:lnTo>
                  <a:pt x="2390267" y="2710942"/>
                </a:lnTo>
                <a:lnTo>
                  <a:pt x="2428232" y="2730308"/>
                </a:lnTo>
                <a:lnTo>
                  <a:pt x="2467889" y="2748241"/>
                </a:lnTo>
                <a:lnTo>
                  <a:pt x="2509236" y="2764738"/>
                </a:lnTo>
                <a:lnTo>
                  <a:pt x="2552274" y="2779801"/>
                </a:lnTo>
                <a:lnTo>
                  <a:pt x="2597002" y="2793430"/>
                </a:lnTo>
                <a:lnTo>
                  <a:pt x="2643419" y="2805624"/>
                </a:lnTo>
                <a:lnTo>
                  <a:pt x="2691526" y="2816383"/>
                </a:lnTo>
                <a:lnTo>
                  <a:pt x="2741323" y="2825708"/>
                </a:lnTo>
                <a:lnTo>
                  <a:pt x="2792808" y="2833598"/>
                </a:lnTo>
                <a:lnTo>
                  <a:pt x="2845982" y="2840054"/>
                </a:lnTo>
                <a:lnTo>
                  <a:pt x="2900844" y="2845075"/>
                </a:lnTo>
                <a:lnTo>
                  <a:pt x="2957394" y="2848661"/>
                </a:lnTo>
                <a:lnTo>
                  <a:pt x="3015633" y="2850813"/>
                </a:lnTo>
                <a:lnTo>
                  <a:pt x="3075559" y="2851531"/>
                </a:lnTo>
                <a:lnTo>
                  <a:pt x="3134654" y="2850669"/>
                </a:lnTo>
                <a:lnTo>
                  <a:pt x="3192257" y="2848083"/>
                </a:lnTo>
                <a:lnTo>
                  <a:pt x="3248369" y="2843774"/>
                </a:lnTo>
                <a:lnTo>
                  <a:pt x="3302988" y="2837741"/>
                </a:lnTo>
                <a:lnTo>
                  <a:pt x="3356114" y="2829984"/>
                </a:lnTo>
                <a:lnTo>
                  <a:pt x="3407747" y="2820502"/>
                </a:lnTo>
                <a:lnTo>
                  <a:pt x="3457887" y="2809296"/>
                </a:lnTo>
                <a:lnTo>
                  <a:pt x="3506533" y="2796365"/>
                </a:lnTo>
                <a:lnTo>
                  <a:pt x="3553685" y="2781709"/>
                </a:lnTo>
                <a:lnTo>
                  <a:pt x="3599342" y="2765328"/>
                </a:lnTo>
                <a:lnTo>
                  <a:pt x="3643504" y="2747222"/>
                </a:lnTo>
                <a:lnTo>
                  <a:pt x="3686171" y="2727390"/>
                </a:lnTo>
                <a:lnTo>
                  <a:pt x="3727342" y="2705833"/>
                </a:lnTo>
                <a:lnTo>
                  <a:pt x="3767016" y="2682549"/>
                </a:lnTo>
                <a:lnTo>
                  <a:pt x="3805195" y="2657540"/>
                </a:lnTo>
                <a:lnTo>
                  <a:pt x="3841877" y="2630805"/>
                </a:lnTo>
                <a:lnTo>
                  <a:pt x="3881475" y="2598383"/>
                </a:lnTo>
                <a:lnTo>
                  <a:pt x="3918139" y="2564199"/>
                </a:lnTo>
                <a:lnTo>
                  <a:pt x="3951868" y="2528255"/>
                </a:lnTo>
                <a:lnTo>
                  <a:pt x="3982663" y="2490550"/>
                </a:lnTo>
                <a:lnTo>
                  <a:pt x="4010523" y="2451083"/>
                </a:lnTo>
                <a:lnTo>
                  <a:pt x="4035315" y="2410079"/>
                </a:lnTo>
                <a:lnTo>
                  <a:pt x="3034665" y="2410079"/>
                </a:lnTo>
                <a:lnTo>
                  <a:pt x="2982503" y="2409025"/>
                </a:lnTo>
                <a:lnTo>
                  <a:pt x="2931282" y="2405864"/>
                </a:lnTo>
                <a:lnTo>
                  <a:pt x="2881003" y="2400596"/>
                </a:lnTo>
                <a:lnTo>
                  <a:pt x="2831667" y="2393221"/>
                </a:lnTo>
                <a:lnTo>
                  <a:pt x="2783274" y="2383739"/>
                </a:lnTo>
                <a:lnTo>
                  <a:pt x="2735825" y="2372150"/>
                </a:lnTo>
                <a:lnTo>
                  <a:pt x="2689320" y="2358453"/>
                </a:lnTo>
                <a:lnTo>
                  <a:pt x="2643759" y="2342649"/>
                </a:lnTo>
                <a:lnTo>
                  <a:pt x="2599144" y="2324738"/>
                </a:lnTo>
                <a:lnTo>
                  <a:pt x="2555475" y="2304720"/>
                </a:lnTo>
                <a:lnTo>
                  <a:pt x="2512752" y="2282595"/>
                </a:lnTo>
                <a:lnTo>
                  <a:pt x="2470976" y="2258363"/>
                </a:lnTo>
                <a:lnTo>
                  <a:pt x="2430147" y="2232023"/>
                </a:lnTo>
                <a:lnTo>
                  <a:pt x="2390267" y="2203577"/>
                </a:lnTo>
                <a:close/>
              </a:path>
              <a:path w="4129404" h="2851785">
                <a:moveTo>
                  <a:pt x="4002395" y="441451"/>
                </a:moveTo>
                <a:lnTo>
                  <a:pt x="3032886" y="441451"/>
                </a:lnTo>
                <a:lnTo>
                  <a:pt x="3091485" y="443250"/>
                </a:lnTo>
                <a:lnTo>
                  <a:pt x="3145741" y="448644"/>
                </a:lnTo>
                <a:lnTo>
                  <a:pt x="3195654" y="457634"/>
                </a:lnTo>
                <a:lnTo>
                  <a:pt x="3241226" y="470221"/>
                </a:lnTo>
                <a:lnTo>
                  <a:pt x="3282457" y="486404"/>
                </a:lnTo>
                <a:lnTo>
                  <a:pt x="3319346" y="506183"/>
                </a:lnTo>
                <a:lnTo>
                  <a:pt x="3351895" y="529558"/>
                </a:lnTo>
                <a:lnTo>
                  <a:pt x="3380102" y="556529"/>
                </a:lnTo>
                <a:lnTo>
                  <a:pt x="3403970" y="587097"/>
                </a:lnTo>
                <a:lnTo>
                  <a:pt x="3423497" y="621260"/>
                </a:lnTo>
                <a:lnTo>
                  <a:pt x="3438684" y="659020"/>
                </a:lnTo>
                <a:lnTo>
                  <a:pt x="3449532" y="700376"/>
                </a:lnTo>
                <a:lnTo>
                  <a:pt x="3456040" y="745328"/>
                </a:lnTo>
                <a:lnTo>
                  <a:pt x="3458209" y="793876"/>
                </a:lnTo>
                <a:lnTo>
                  <a:pt x="3456289" y="836555"/>
                </a:lnTo>
                <a:lnTo>
                  <a:pt x="3450526" y="876647"/>
                </a:lnTo>
                <a:lnTo>
                  <a:pt x="3440921" y="914153"/>
                </a:lnTo>
                <a:lnTo>
                  <a:pt x="3410186" y="981404"/>
                </a:lnTo>
                <a:lnTo>
                  <a:pt x="3364080" y="1038308"/>
                </a:lnTo>
                <a:lnTo>
                  <a:pt x="3302604" y="1084867"/>
                </a:lnTo>
                <a:lnTo>
                  <a:pt x="3266102" y="1104266"/>
                </a:lnTo>
                <a:lnTo>
                  <a:pt x="3225756" y="1121079"/>
                </a:lnTo>
                <a:lnTo>
                  <a:pt x="3181567" y="1135305"/>
                </a:lnTo>
                <a:lnTo>
                  <a:pt x="3133534" y="1146945"/>
                </a:lnTo>
                <a:lnTo>
                  <a:pt x="3081658" y="1155998"/>
                </a:lnTo>
                <a:lnTo>
                  <a:pt x="3025938" y="1162464"/>
                </a:lnTo>
                <a:lnTo>
                  <a:pt x="2966374" y="1166344"/>
                </a:lnTo>
                <a:lnTo>
                  <a:pt x="2902966" y="1167638"/>
                </a:lnTo>
                <a:lnTo>
                  <a:pt x="2676906" y="1167638"/>
                </a:lnTo>
                <a:lnTo>
                  <a:pt x="2676906" y="1610868"/>
                </a:lnTo>
                <a:lnTo>
                  <a:pt x="2922523" y="1610868"/>
                </a:lnTo>
                <a:lnTo>
                  <a:pt x="2986150" y="1612142"/>
                </a:lnTo>
                <a:lnTo>
                  <a:pt x="3046557" y="1615966"/>
                </a:lnTo>
                <a:lnTo>
                  <a:pt x="3103743" y="1622340"/>
                </a:lnTo>
                <a:lnTo>
                  <a:pt x="3157705" y="1631263"/>
                </a:lnTo>
                <a:lnTo>
                  <a:pt x="3208442" y="1642735"/>
                </a:lnTo>
                <a:lnTo>
                  <a:pt x="3255950" y="1656757"/>
                </a:lnTo>
                <a:lnTo>
                  <a:pt x="3300229" y="1673328"/>
                </a:lnTo>
                <a:lnTo>
                  <a:pt x="3341276" y="1692449"/>
                </a:lnTo>
                <a:lnTo>
                  <a:pt x="3379089" y="1714119"/>
                </a:lnTo>
                <a:lnTo>
                  <a:pt x="3422297" y="1745508"/>
                </a:lnTo>
                <a:lnTo>
                  <a:pt x="3458853" y="1780674"/>
                </a:lnTo>
                <a:lnTo>
                  <a:pt x="3488757" y="1819614"/>
                </a:lnTo>
                <a:lnTo>
                  <a:pt x="3512011" y="1862327"/>
                </a:lnTo>
                <a:lnTo>
                  <a:pt x="3528619" y="1908810"/>
                </a:lnTo>
                <a:lnTo>
                  <a:pt x="3538582" y="1959060"/>
                </a:lnTo>
                <a:lnTo>
                  <a:pt x="3541903" y="2013077"/>
                </a:lnTo>
                <a:lnTo>
                  <a:pt x="3539104" y="2065724"/>
                </a:lnTo>
                <a:lnTo>
                  <a:pt x="3530709" y="2114811"/>
                </a:lnTo>
                <a:lnTo>
                  <a:pt x="3516720" y="2160337"/>
                </a:lnTo>
                <a:lnTo>
                  <a:pt x="3497139" y="2202301"/>
                </a:lnTo>
                <a:lnTo>
                  <a:pt x="3471969" y="2240705"/>
                </a:lnTo>
                <a:lnTo>
                  <a:pt x="3441143" y="2275606"/>
                </a:lnTo>
                <a:lnTo>
                  <a:pt x="3404870" y="2306828"/>
                </a:lnTo>
                <a:lnTo>
                  <a:pt x="3369085" y="2331027"/>
                </a:lnTo>
                <a:lnTo>
                  <a:pt x="3330309" y="2352000"/>
                </a:lnTo>
                <a:lnTo>
                  <a:pt x="3288538" y="2369746"/>
                </a:lnTo>
                <a:lnTo>
                  <a:pt x="3243770" y="2384266"/>
                </a:lnTo>
                <a:lnTo>
                  <a:pt x="3196002" y="2395559"/>
                </a:lnTo>
                <a:lnTo>
                  <a:pt x="3145230" y="2403625"/>
                </a:lnTo>
                <a:lnTo>
                  <a:pt x="3091452" y="2408465"/>
                </a:lnTo>
                <a:lnTo>
                  <a:pt x="3034665" y="2410079"/>
                </a:lnTo>
                <a:lnTo>
                  <a:pt x="4035315" y="2410079"/>
                </a:lnTo>
                <a:lnTo>
                  <a:pt x="4057443" y="2366867"/>
                </a:lnTo>
                <a:lnTo>
                  <a:pt x="4076503" y="2322117"/>
                </a:lnTo>
                <a:lnTo>
                  <a:pt x="4092646" y="2275547"/>
                </a:lnTo>
                <a:lnTo>
                  <a:pt x="4105824" y="2227333"/>
                </a:lnTo>
                <a:lnTo>
                  <a:pt x="4116085" y="2177300"/>
                </a:lnTo>
                <a:lnTo>
                  <a:pt x="4123414" y="2125505"/>
                </a:lnTo>
                <a:lnTo>
                  <a:pt x="4127812" y="2071949"/>
                </a:lnTo>
                <a:lnTo>
                  <a:pt x="4129278" y="2016633"/>
                </a:lnTo>
                <a:lnTo>
                  <a:pt x="4127552" y="1966161"/>
                </a:lnTo>
                <a:lnTo>
                  <a:pt x="4122374" y="1917237"/>
                </a:lnTo>
                <a:lnTo>
                  <a:pt x="4113744" y="1869860"/>
                </a:lnTo>
                <a:lnTo>
                  <a:pt x="4101663" y="1824029"/>
                </a:lnTo>
                <a:lnTo>
                  <a:pt x="4086129" y="1779746"/>
                </a:lnTo>
                <a:lnTo>
                  <a:pt x="4067144" y="1737009"/>
                </a:lnTo>
                <a:lnTo>
                  <a:pt x="4044707" y="1695819"/>
                </a:lnTo>
                <a:lnTo>
                  <a:pt x="4018818" y="1656176"/>
                </a:lnTo>
                <a:lnTo>
                  <a:pt x="3989477" y="1618080"/>
                </a:lnTo>
                <a:lnTo>
                  <a:pt x="3956684" y="1581531"/>
                </a:lnTo>
                <a:lnTo>
                  <a:pt x="3920973" y="1547222"/>
                </a:lnTo>
                <a:lnTo>
                  <a:pt x="3882953" y="1515847"/>
                </a:lnTo>
                <a:lnTo>
                  <a:pt x="3842625" y="1487408"/>
                </a:lnTo>
                <a:lnTo>
                  <a:pt x="3799987" y="1461905"/>
                </a:lnTo>
                <a:lnTo>
                  <a:pt x="3755040" y="1439338"/>
                </a:lnTo>
                <a:lnTo>
                  <a:pt x="3707785" y="1419709"/>
                </a:lnTo>
                <a:lnTo>
                  <a:pt x="3658221" y="1403018"/>
                </a:lnTo>
                <a:lnTo>
                  <a:pt x="3606347" y="1389267"/>
                </a:lnTo>
                <a:lnTo>
                  <a:pt x="3552165" y="1378455"/>
                </a:lnTo>
                <a:lnTo>
                  <a:pt x="3495675" y="1370584"/>
                </a:lnTo>
                <a:lnTo>
                  <a:pt x="3495675" y="1361694"/>
                </a:lnTo>
                <a:lnTo>
                  <a:pt x="3549130" y="1346800"/>
                </a:lnTo>
                <a:lnTo>
                  <a:pt x="3599844" y="1329895"/>
                </a:lnTo>
                <a:lnTo>
                  <a:pt x="3647816" y="1310979"/>
                </a:lnTo>
                <a:lnTo>
                  <a:pt x="3693048" y="1290051"/>
                </a:lnTo>
                <a:lnTo>
                  <a:pt x="3735538" y="1267112"/>
                </a:lnTo>
                <a:lnTo>
                  <a:pt x="3775287" y="1242162"/>
                </a:lnTo>
                <a:lnTo>
                  <a:pt x="3812294" y="1215201"/>
                </a:lnTo>
                <a:lnTo>
                  <a:pt x="3846560" y="1186228"/>
                </a:lnTo>
                <a:lnTo>
                  <a:pt x="3878085" y="1155245"/>
                </a:lnTo>
                <a:lnTo>
                  <a:pt x="3906869" y="1122251"/>
                </a:lnTo>
                <a:lnTo>
                  <a:pt x="3932911" y="1087246"/>
                </a:lnTo>
                <a:lnTo>
                  <a:pt x="3956212" y="1050231"/>
                </a:lnTo>
                <a:lnTo>
                  <a:pt x="3976796" y="1011149"/>
                </a:lnTo>
                <a:lnTo>
                  <a:pt x="3994590" y="970168"/>
                </a:lnTo>
                <a:lnTo>
                  <a:pt x="4009667" y="927121"/>
                </a:lnTo>
                <a:lnTo>
                  <a:pt x="4022003" y="882064"/>
                </a:lnTo>
                <a:lnTo>
                  <a:pt x="4031598" y="834997"/>
                </a:lnTo>
                <a:lnTo>
                  <a:pt x="4038451" y="785920"/>
                </a:lnTo>
                <a:lnTo>
                  <a:pt x="4042563" y="734833"/>
                </a:lnTo>
                <a:lnTo>
                  <a:pt x="4043933" y="681736"/>
                </a:lnTo>
                <a:lnTo>
                  <a:pt x="4042238" y="629303"/>
                </a:lnTo>
                <a:lnTo>
                  <a:pt x="4037151" y="578812"/>
                </a:lnTo>
                <a:lnTo>
                  <a:pt x="4028674" y="530262"/>
                </a:lnTo>
                <a:lnTo>
                  <a:pt x="4016807" y="483653"/>
                </a:lnTo>
                <a:lnTo>
                  <a:pt x="4002395" y="441451"/>
                </a:lnTo>
                <a:close/>
              </a:path>
              <a:path w="4129404" h="2851785">
                <a:moveTo>
                  <a:pt x="3164585" y="0"/>
                </a:moveTo>
                <a:lnTo>
                  <a:pt x="3109914" y="754"/>
                </a:lnTo>
                <a:lnTo>
                  <a:pt x="3056280" y="3016"/>
                </a:lnTo>
                <a:lnTo>
                  <a:pt x="3003684" y="6786"/>
                </a:lnTo>
                <a:lnTo>
                  <a:pt x="2952124" y="12064"/>
                </a:lnTo>
                <a:lnTo>
                  <a:pt x="2901602" y="18849"/>
                </a:lnTo>
                <a:lnTo>
                  <a:pt x="2852117" y="27142"/>
                </a:lnTo>
                <a:lnTo>
                  <a:pt x="2803667" y="36941"/>
                </a:lnTo>
                <a:lnTo>
                  <a:pt x="2756254" y="48246"/>
                </a:lnTo>
                <a:lnTo>
                  <a:pt x="2709877" y="61058"/>
                </a:lnTo>
                <a:lnTo>
                  <a:pt x="2664535" y="75376"/>
                </a:lnTo>
                <a:lnTo>
                  <a:pt x="2620228" y="91199"/>
                </a:lnTo>
                <a:lnTo>
                  <a:pt x="2576957" y="108528"/>
                </a:lnTo>
                <a:lnTo>
                  <a:pt x="2534720" y="127362"/>
                </a:lnTo>
                <a:lnTo>
                  <a:pt x="2493518" y="147700"/>
                </a:lnTo>
                <a:lnTo>
                  <a:pt x="2493518" y="622935"/>
                </a:lnTo>
                <a:lnTo>
                  <a:pt x="2537224" y="593939"/>
                </a:lnTo>
                <a:lnTo>
                  <a:pt x="2581157" y="567467"/>
                </a:lnTo>
                <a:lnTo>
                  <a:pt x="2625318" y="543518"/>
                </a:lnTo>
                <a:lnTo>
                  <a:pt x="2669704" y="522092"/>
                </a:lnTo>
                <a:lnTo>
                  <a:pt x="2714316" y="503188"/>
                </a:lnTo>
                <a:lnTo>
                  <a:pt x="2759154" y="486806"/>
                </a:lnTo>
                <a:lnTo>
                  <a:pt x="2804216" y="472946"/>
                </a:lnTo>
                <a:lnTo>
                  <a:pt x="2849503" y="461607"/>
                </a:lnTo>
                <a:lnTo>
                  <a:pt x="2895014" y="452788"/>
                </a:lnTo>
                <a:lnTo>
                  <a:pt x="2940749" y="446490"/>
                </a:lnTo>
                <a:lnTo>
                  <a:pt x="2986706" y="442711"/>
                </a:lnTo>
                <a:lnTo>
                  <a:pt x="3032886" y="441451"/>
                </a:lnTo>
                <a:lnTo>
                  <a:pt x="4002395" y="441451"/>
                </a:lnTo>
                <a:lnTo>
                  <a:pt x="4001552" y="438984"/>
                </a:lnTo>
                <a:lnTo>
                  <a:pt x="3982910" y="396255"/>
                </a:lnTo>
                <a:lnTo>
                  <a:pt x="3960881" y="355466"/>
                </a:lnTo>
                <a:lnTo>
                  <a:pt x="3935466" y="316615"/>
                </a:lnTo>
                <a:lnTo>
                  <a:pt x="3906666" y="279703"/>
                </a:lnTo>
                <a:lnTo>
                  <a:pt x="3874483" y="244729"/>
                </a:lnTo>
                <a:lnTo>
                  <a:pt x="3838916" y="211693"/>
                </a:lnTo>
                <a:lnTo>
                  <a:pt x="3799967" y="180594"/>
                </a:lnTo>
                <a:lnTo>
                  <a:pt x="3761578" y="153878"/>
                </a:lnTo>
                <a:lnTo>
                  <a:pt x="3721440" y="129301"/>
                </a:lnTo>
                <a:lnTo>
                  <a:pt x="3679554" y="106860"/>
                </a:lnTo>
                <a:lnTo>
                  <a:pt x="3635919" y="86556"/>
                </a:lnTo>
                <a:lnTo>
                  <a:pt x="3590536" y="68390"/>
                </a:lnTo>
                <a:lnTo>
                  <a:pt x="3543406" y="52361"/>
                </a:lnTo>
                <a:lnTo>
                  <a:pt x="3494528" y="38469"/>
                </a:lnTo>
                <a:lnTo>
                  <a:pt x="3443903" y="26715"/>
                </a:lnTo>
                <a:lnTo>
                  <a:pt x="3391532" y="17097"/>
                </a:lnTo>
                <a:lnTo>
                  <a:pt x="3337414" y="9617"/>
                </a:lnTo>
                <a:lnTo>
                  <a:pt x="3281550" y="4274"/>
                </a:lnTo>
                <a:lnTo>
                  <a:pt x="3223940" y="1068"/>
                </a:lnTo>
                <a:lnTo>
                  <a:pt x="3164585" y="0"/>
                </a:lnTo>
                <a:close/>
              </a:path>
            </a:pathLst>
          </a:custGeom>
          <a:solidFill>
            <a:srgbClr val="E4D3C2">
              <a:alpha val="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339</Words>
  <Application>Microsoft Office PowerPoint</Application>
  <PresentationFormat>自定义</PresentationFormat>
  <Paragraphs>104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方正姚体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Office Theme</vt:lpstr>
      <vt:lpstr>PowerPoint 演示文稿</vt:lpstr>
      <vt:lpstr>PowerPoint 演示文稿</vt:lpstr>
      <vt:lpstr>PowerPoint 演示文稿</vt:lpstr>
      <vt:lpstr>分组练习</vt:lpstr>
      <vt:lpstr>PowerPoint 演示文稿</vt:lpstr>
      <vt:lpstr>PowerPoint 演示文稿</vt:lpstr>
      <vt:lpstr>PowerPoint 演示文稿</vt:lpstr>
      <vt:lpstr>分组练习</vt:lpstr>
      <vt:lpstr>图片内容</vt:lpstr>
      <vt:lpstr>如何用最快的时间拍 出有逼格的照片？</vt:lpstr>
      <vt:lpstr>技巧一：少就是多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技巧二：低一点/高一点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蒙怡</dc:creator>
  <cp:lastModifiedBy>陆 承斌</cp:lastModifiedBy>
  <cp:revision>1</cp:revision>
  <dcterms:created xsi:type="dcterms:W3CDTF">2019-07-11T02:34:57Z</dcterms:created>
  <dcterms:modified xsi:type="dcterms:W3CDTF">2019-08-01T02:01:45Z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2019-07-10T00:00:00Z</vt:filetime>
  </property>
  <property fmtid="{D5CDD505-2E9C-101B-9397-08002B2CF9AE}" pid="3" name="Creator">
    <vt:lpwstr>Microsoft® PowerPoint® 适用于 Office 365</vt:lpwstr>
  </property>
  <property fmtid="{D5CDD505-2E9C-101B-9397-08002B2CF9AE}" pid="4" name="LastSaved">
    <vt:filetime>2019-07-11T00:00:00Z</vt:filetime>
  </property>
</Properties>
</file>