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9" r:id="rId3"/>
    <p:sldId id="298" r:id="rId4"/>
    <p:sldId id="258" r:id="rId5"/>
    <p:sldId id="259" r:id="rId6"/>
    <p:sldId id="299" r:id="rId7"/>
    <p:sldId id="319" r:id="rId8"/>
    <p:sldId id="262" r:id="rId9"/>
    <p:sldId id="260" r:id="rId10"/>
    <p:sldId id="322" r:id="rId11"/>
    <p:sldId id="323" r:id="rId12"/>
    <p:sldId id="324" r:id="rId13"/>
    <p:sldId id="327" r:id="rId14"/>
    <p:sldId id="325" r:id="rId15"/>
    <p:sldId id="27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3154"/>
    <a:srgbClr val="E9E6E8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31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8" Type="http://schemas.openxmlformats.org/officeDocument/2006/relationships/slideLayout" Target="../slideLayouts/slideLayout7.xml"/><Relationship Id="rId67" Type="http://schemas.openxmlformats.org/officeDocument/2006/relationships/tags" Target="../tags/tag154.xml"/><Relationship Id="rId66" Type="http://schemas.openxmlformats.org/officeDocument/2006/relationships/tags" Target="../tags/tag153.xml"/><Relationship Id="rId65" Type="http://schemas.openxmlformats.org/officeDocument/2006/relationships/tags" Target="../tags/tag152.xml"/><Relationship Id="rId64" Type="http://schemas.openxmlformats.org/officeDocument/2006/relationships/tags" Target="../tags/tag151.xml"/><Relationship Id="rId63" Type="http://schemas.openxmlformats.org/officeDocument/2006/relationships/tags" Target="../tags/tag150.xml"/><Relationship Id="rId62" Type="http://schemas.openxmlformats.org/officeDocument/2006/relationships/tags" Target="../tags/tag149.xml"/><Relationship Id="rId61" Type="http://schemas.openxmlformats.org/officeDocument/2006/relationships/tags" Target="../tags/tag148.xml"/><Relationship Id="rId60" Type="http://schemas.openxmlformats.org/officeDocument/2006/relationships/tags" Target="../tags/tag147.xml"/><Relationship Id="rId6" Type="http://schemas.openxmlformats.org/officeDocument/2006/relationships/tags" Target="../tags/tag93.xml"/><Relationship Id="rId59" Type="http://schemas.openxmlformats.org/officeDocument/2006/relationships/tags" Target="../tags/tag146.xml"/><Relationship Id="rId58" Type="http://schemas.openxmlformats.org/officeDocument/2006/relationships/tags" Target="../tags/tag145.xml"/><Relationship Id="rId57" Type="http://schemas.openxmlformats.org/officeDocument/2006/relationships/tags" Target="../tags/tag144.xml"/><Relationship Id="rId56" Type="http://schemas.openxmlformats.org/officeDocument/2006/relationships/tags" Target="../tags/tag143.xml"/><Relationship Id="rId55" Type="http://schemas.openxmlformats.org/officeDocument/2006/relationships/tags" Target="../tags/tag142.xml"/><Relationship Id="rId54" Type="http://schemas.openxmlformats.org/officeDocument/2006/relationships/tags" Target="../tags/tag141.xml"/><Relationship Id="rId53" Type="http://schemas.openxmlformats.org/officeDocument/2006/relationships/tags" Target="../tags/tag140.xml"/><Relationship Id="rId52" Type="http://schemas.openxmlformats.org/officeDocument/2006/relationships/tags" Target="../tags/tag139.xml"/><Relationship Id="rId51" Type="http://schemas.openxmlformats.org/officeDocument/2006/relationships/tags" Target="../tags/tag138.xml"/><Relationship Id="rId50" Type="http://schemas.openxmlformats.org/officeDocument/2006/relationships/tags" Target="../tags/tag137.xml"/><Relationship Id="rId5" Type="http://schemas.openxmlformats.org/officeDocument/2006/relationships/tags" Target="../tags/tag92.xml"/><Relationship Id="rId49" Type="http://schemas.openxmlformats.org/officeDocument/2006/relationships/tags" Target="../tags/tag136.xml"/><Relationship Id="rId48" Type="http://schemas.openxmlformats.org/officeDocument/2006/relationships/tags" Target="../tags/tag135.xml"/><Relationship Id="rId47" Type="http://schemas.openxmlformats.org/officeDocument/2006/relationships/tags" Target="../tags/tag134.xml"/><Relationship Id="rId46" Type="http://schemas.openxmlformats.org/officeDocument/2006/relationships/tags" Target="../tags/tag133.xml"/><Relationship Id="rId45" Type="http://schemas.openxmlformats.org/officeDocument/2006/relationships/tags" Target="../tags/tag132.xml"/><Relationship Id="rId44" Type="http://schemas.openxmlformats.org/officeDocument/2006/relationships/tags" Target="../tags/tag131.xml"/><Relationship Id="rId43" Type="http://schemas.openxmlformats.org/officeDocument/2006/relationships/tags" Target="../tags/tag130.xml"/><Relationship Id="rId42" Type="http://schemas.openxmlformats.org/officeDocument/2006/relationships/tags" Target="../tags/tag129.xml"/><Relationship Id="rId41" Type="http://schemas.openxmlformats.org/officeDocument/2006/relationships/tags" Target="../tags/tag128.xml"/><Relationship Id="rId40" Type="http://schemas.openxmlformats.org/officeDocument/2006/relationships/tags" Target="../tags/tag127.xml"/><Relationship Id="rId4" Type="http://schemas.openxmlformats.org/officeDocument/2006/relationships/tags" Target="../tags/tag91.xml"/><Relationship Id="rId39" Type="http://schemas.openxmlformats.org/officeDocument/2006/relationships/tags" Target="../tags/tag126.xml"/><Relationship Id="rId38" Type="http://schemas.openxmlformats.org/officeDocument/2006/relationships/tags" Target="../tags/tag125.xml"/><Relationship Id="rId37" Type="http://schemas.openxmlformats.org/officeDocument/2006/relationships/tags" Target="../tags/tag124.xml"/><Relationship Id="rId36" Type="http://schemas.openxmlformats.org/officeDocument/2006/relationships/tags" Target="../tags/tag123.xml"/><Relationship Id="rId35" Type="http://schemas.openxmlformats.org/officeDocument/2006/relationships/tags" Target="../tags/tag122.xml"/><Relationship Id="rId34" Type="http://schemas.openxmlformats.org/officeDocument/2006/relationships/tags" Target="../tags/tag121.xml"/><Relationship Id="rId33" Type="http://schemas.openxmlformats.org/officeDocument/2006/relationships/tags" Target="../tags/tag120.xml"/><Relationship Id="rId32" Type="http://schemas.openxmlformats.org/officeDocument/2006/relationships/tags" Target="../tags/tag119.xml"/><Relationship Id="rId31" Type="http://schemas.openxmlformats.org/officeDocument/2006/relationships/tags" Target="../tags/tag118.xml"/><Relationship Id="rId30" Type="http://schemas.openxmlformats.org/officeDocument/2006/relationships/tags" Target="../tags/tag117.xml"/><Relationship Id="rId3" Type="http://schemas.openxmlformats.org/officeDocument/2006/relationships/tags" Target="../tags/tag90.xml"/><Relationship Id="rId29" Type="http://schemas.openxmlformats.org/officeDocument/2006/relationships/tags" Target="../tags/tag116.xml"/><Relationship Id="rId28" Type="http://schemas.openxmlformats.org/officeDocument/2006/relationships/tags" Target="../tags/tag115.xml"/><Relationship Id="rId27" Type="http://schemas.openxmlformats.org/officeDocument/2006/relationships/tags" Target="../tags/tag114.xml"/><Relationship Id="rId26" Type="http://schemas.openxmlformats.org/officeDocument/2006/relationships/tags" Target="../tags/tag113.xml"/><Relationship Id="rId25" Type="http://schemas.openxmlformats.org/officeDocument/2006/relationships/tags" Target="../tags/tag112.xml"/><Relationship Id="rId24" Type="http://schemas.openxmlformats.org/officeDocument/2006/relationships/tags" Target="../tags/tag111.xml"/><Relationship Id="rId23" Type="http://schemas.openxmlformats.org/officeDocument/2006/relationships/tags" Target="../tags/tag110.xml"/><Relationship Id="rId22" Type="http://schemas.openxmlformats.org/officeDocument/2006/relationships/tags" Target="../tags/tag109.xml"/><Relationship Id="rId21" Type="http://schemas.openxmlformats.org/officeDocument/2006/relationships/tags" Target="../tags/tag108.xml"/><Relationship Id="rId20" Type="http://schemas.openxmlformats.org/officeDocument/2006/relationships/tags" Target="../tags/tag107.xml"/><Relationship Id="rId2" Type="http://schemas.openxmlformats.org/officeDocument/2006/relationships/tags" Target="../tags/tag89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33675" y="2185670"/>
            <a:ext cx="672465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800" dirty="0" smtClean="0"/>
              <a:t>怎么做淘宝</a:t>
            </a:r>
            <a:endParaRPr kumimoji="1" lang="zh-CN" altLang="en-US" sz="8800" dirty="0" smtClean="0"/>
          </a:p>
        </p:txBody>
      </p:sp>
      <p:cxnSp>
        <p:nvCxnSpPr>
          <p:cNvPr id="14" name="直线连接符 16"/>
          <p:cNvCxnSpPr/>
          <p:nvPr/>
        </p:nvCxnSpPr>
        <p:spPr>
          <a:xfrm>
            <a:off x="3912235" y="3862070"/>
            <a:ext cx="413194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12655" y="1070610"/>
            <a:ext cx="5565737" cy="275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192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03</a:t>
            </a:r>
            <a:endParaRPr kumimoji="1" lang="en-US" altLang="zh-CN" sz="192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1303" y="367482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淘宝店基础运营技巧</a:t>
            </a:r>
            <a:endParaRPr kumimoji="1" lang="zh-CN" altLang="en-US" sz="4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 73"/>
          <p:cNvSpPr txBox="1"/>
          <p:nvPr>
            <p:custDataLst>
              <p:tags r:id="rId1"/>
            </p:custDataLst>
          </p:nvPr>
        </p:nvSpPr>
        <p:spPr>
          <a:xfrm>
            <a:off x="3255106" y="242989"/>
            <a:ext cx="5681788" cy="67707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 spc="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淘宝店铺运营技巧</a:t>
            </a:r>
            <a:endParaRPr lang="zh-CN" altLang="en-US" sz="2400" b="1" spc="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8435" y="985520"/>
            <a:ext cx="858012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200000"/>
              </a:lnSpc>
            </a:pPr>
            <a:r>
              <a:rPr lang="zh-CN" altLang="en-US" sz="2000"/>
              <a:t>产品发布</a:t>
            </a:r>
            <a:endParaRPr lang="zh-CN" altLang="en-US" sz="2000"/>
          </a:p>
          <a:p>
            <a:pPr algn="l">
              <a:lnSpc>
                <a:spcPct val="200000"/>
              </a:lnSpc>
            </a:pPr>
            <a:r>
              <a:rPr lang="en-US" altLang="zh-CN" sz="2000"/>
              <a:t>1</a:t>
            </a:r>
            <a:r>
              <a:rPr lang="zh-CN" altLang="en-US" sz="2000"/>
              <a:t>、类目正确</a:t>
            </a:r>
            <a:endParaRPr lang="zh-CN" altLang="en-US" sz="2000"/>
          </a:p>
          <a:p>
            <a:pPr algn="l">
              <a:lnSpc>
                <a:spcPct val="200000"/>
              </a:lnSpc>
            </a:pPr>
            <a:r>
              <a:rPr lang="en-US" altLang="zh-CN" sz="2000"/>
              <a:t>2</a:t>
            </a:r>
            <a:r>
              <a:rPr lang="zh-CN" altLang="en-US" sz="2000"/>
              <a:t>、标题原则：精准关键词在前，不堆砌</a:t>
            </a:r>
            <a:endParaRPr lang="zh-CN" altLang="en-US" sz="2000"/>
          </a:p>
          <a:p>
            <a:pPr algn="l">
              <a:lnSpc>
                <a:spcPct val="200000"/>
              </a:lnSpc>
            </a:pPr>
            <a:r>
              <a:rPr lang="en-US" altLang="zh-CN" sz="2000"/>
              <a:t>3</a:t>
            </a:r>
            <a:r>
              <a:rPr lang="zh-CN" altLang="en-US" sz="2000"/>
              <a:t>、属性完整</a:t>
            </a:r>
            <a:endParaRPr lang="zh-CN" altLang="en-US" sz="2000"/>
          </a:p>
          <a:p>
            <a:pPr algn="l">
              <a:lnSpc>
                <a:spcPct val="200000"/>
              </a:lnSpc>
            </a:pPr>
            <a:r>
              <a:rPr lang="en-US" altLang="zh-CN" sz="2000"/>
              <a:t>4</a:t>
            </a:r>
            <a:r>
              <a:rPr lang="zh-CN" altLang="en-US" sz="2000"/>
              <a:t>、价格多考虑平台同类产品价格区间</a:t>
            </a:r>
            <a:endParaRPr lang="zh-CN" altLang="en-US" sz="2000"/>
          </a:p>
          <a:p>
            <a:pPr algn="l">
              <a:lnSpc>
                <a:spcPct val="200000"/>
              </a:lnSpc>
            </a:pPr>
            <a:r>
              <a:rPr lang="en-US" altLang="zh-CN" sz="2000"/>
              <a:t>5</a:t>
            </a:r>
            <a:r>
              <a:rPr lang="zh-CN" altLang="en-US" sz="2000"/>
              <a:t>、主图最后一张一定为白底，尺寸一定为</a:t>
            </a:r>
            <a:r>
              <a:rPr lang="en-US" altLang="zh-CN" sz="2000"/>
              <a:t>700*700</a:t>
            </a:r>
            <a:r>
              <a:rPr lang="zh-CN" altLang="en-US" sz="2000"/>
              <a:t>及以上</a:t>
            </a:r>
            <a:endParaRPr lang="en-US" altLang="zh-CN" sz="2000"/>
          </a:p>
          <a:p>
            <a:pPr algn="l">
              <a:lnSpc>
                <a:spcPct val="200000"/>
              </a:lnSpc>
            </a:pPr>
            <a:r>
              <a:rPr lang="en-US" altLang="zh-CN" sz="2000"/>
              <a:t>6</a:t>
            </a:r>
            <a:r>
              <a:rPr lang="zh-CN" altLang="en-US" sz="2000"/>
              <a:t>、主图视频一定要有</a:t>
            </a:r>
            <a:endParaRPr lang="zh-CN" altLang="en-US" sz="2000"/>
          </a:p>
          <a:p>
            <a:pPr algn="l">
              <a:lnSpc>
                <a:spcPct val="200000"/>
              </a:lnSpc>
            </a:pPr>
            <a:r>
              <a:rPr lang="en-US" altLang="zh-CN" sz="2000">
                <a:sym typeface="+mn-ea"/>
              </a:rPr>
              <a:t>7</a:t>
            </a:r>
            <a:r>
              <a:rPr lang="zh-CN" altLang="en-US" sz="2000">
                <a:sym typeface="+mn-ea"/>
              </a:rPr>
              <a:t>、详情：要把客户当老太太</a:t>
            </a:r>
            <a:endParaRPr lang="zh-CN" altLang="en-US" sz="2000"/>
          </a:p>
          <a:p>
            <a:pPr algn="l">
              <a:lnSpc>
                <a:spcPct val="200000"/>
              </a:lnSpc>
            </a:pPr>
            <a:endParaRPr lang="zh-CN" altLang="en-US" sz="2000"/>
          </a:p>
        </p:txBody>
      </p:sp>
    </p:spTree>
    <p:custDataLst>
      <p:tags r:id="rId2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 73"/>
          <p:cNvSpPr txBox="1"/>
          <p:nvPr>
            <p:custDataLst>
              <p:tags r:id="rId1"/>
            </p:custDataLst>
          </p:nvPr>
        </p:nvSpPr>
        <p:spPr>
          <a:xfrm>
            <a:off x="3255106" y="242989"/>
            <a:ext cx="5681788" cy="67707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 spc="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淘宝怎么做赚钱</a:t>
            </a:r>
            <a:endParaRPr lang="zh-CN" altLang="en-US" sz="2400" b="1" spc="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6" name="L 形 5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3500000">
            <a:off x="6733814" y="2093043"/>
            <a:ext cx="328058" cy="328058"/>
          </a:xfrm>
          <a:prstGeom prst="corner">
            <a:avLst>
              <a:gd name="adj1" fmla="val 31529"/>
              <a:gd name="adj2" fmla="val 32166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6A3AA">
              <a:shade val="50000"/>
            </a:srgbClr>
          </a:lnRef>
          <a:fillRef idx="1">
            <a:srgbClr val="16A3AA"/>
          </a:fillRef>
          <a:effectRef idx="0">
            <a:srgbClr val="16A3AA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27" name="椭圆 26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7486600" y="1612782"/>
            <a:ext cx="1312233" cy="1312233"/>
          </a:xfrm>
          <a:prstGeom prst="ellipse">
            <a:avLst/>
          </a:prstGeom>
          <a:solidFill>
            <a:srgbClr val="BF1B27">
              <a:lumMod val="50000"/>
            </a:srgbClr>
          </a:solidFill>
          <a:ln>
            <a:noFill/>
          </a:ln>
        </p:spPr>
        <p:style>
          <a:lnRef idx="2">
            <a:srgbClr val="16A3AA">
              <a:shade val="50000"/>
            </a:srgbClr>
          </a:lnRef>
          <a:fillRef idx="1">
            <a:srgbClr val="16A3AA"/>
          </a:fillRef>
          <a:effectRef idx="0">
            <a:srgbClr val="16A3AA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49160" name="文本框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65494" y="3754931"/>
            <a:ext cx="1755471" cy="136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卖点罗列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主图优化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页面逻辑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放弃也是一种美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文本框 6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12801" y="3235591"/>
            <a:ext cx="1671143" cy="4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sz="20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定款</a:t>
            </a:r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or</a:t>
            </a: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回炉</a:t>
            </a:r>
            <a:endParaRPr lang="zh-CN" altLang="en-US" sz="2000" b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4" name="L 形 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3500000">
            <a:off x="4520706" y="2093043"/>
            <a:ext cx="328058" cy="328058"/>
          </a:xfrm>
          <a:prstGeom prst="corner">
            <a:avLst>
              <a:gd name="adj1" fmla="val 31529"/>
              <a:gd name="adj2" fmla="val 32166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6A3AA">
              <a:shade val="50000"/>
            </a:srgbClr>
          </a:lnRef>
          <a:fillRef idx="1">
            <a:srgbClr val="16A3AA"/>
          </a:fillRef>
          <a:effectRef idx="0">
            <a:srgbClr val="16A3AA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5276577" y="1601470"/>
            <a:ext cx="1312233" cy="1312233"/>
          </a:xfrm>
          <a:prstGeom prst="ellipse">
            <a:avLst/>
          </a:prstGeom>
          <a:solidFill>
            <a:srgbClr val="4276AA"/>
          </a:solidFill>
          <a:ln>
            <a:noFill/>
          </a:ln>
        </p:spPr>
        <p:style>
          <a:lnRef idx="2">
            <a:srgbClr val="16A3AA">
              <a:shade val="50000"/>
            </a:srgbClr>
          </a:lnRef>
          <a:fillRef idx="1">
            <a:srgbClr val="16A3AA"/>
          </a:fillRef>
          <a:effectRef idx="0">
            <a:srgbClr val="16A3AA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49164" name="文本框 7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54444" y="3743618"/>
            <a:ext cx="1755471" cy="136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销量任务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发起微商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收集反馈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文本框 7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96608" y="3223250"/>
            <a:ext cx="1671143" cy="4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7</a:t>
            </a: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天微商</a:t>
            </a:r>
            <a:endParaRPr lang="zh-CN" altLang="en-US" sz="2000" b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" name="L 形 6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rot="13500000">
            <a:off x="2301429" y="2093043"/>
            <a:ext cx="328058" cy="328058"/>
          </a:xfrm>
          <a:prstGeom prst="corner">
            <a:avLst>
              <a:gd name="adj1" fmla="val 31529"/>
              <a:gd name="adj2" fmla="val 32166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6A3AA">
              <a:shade val="50000"/>
            </a:srgbClr>
          </a:lnRef>
          <a:fillRef idx="1">
            <a:srgbClr val="16A3AA"/>
          </a:fillRef>
          <a:effectRef idx="0">
            <a:srgbClr val="16A3AA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3062441" y="1601470"/>
            <a:ext cx="1312233" cy="1312233"/>
          </a:xfrm>
          <a:prstGeom prst="ellipse">
            <a:avLst/>
          </a:prstGeom>
          <a:solidFill>
            <a:srgbClr val="BF1B27">
              <a:lumMod val="50000"/>
            </a:srgbClr>
          </a:solidFill>
          <a:ln>
            <a:noFill/>
          </a:ln>
        </p:spPr>
        <p:style>
          <a:lnRef idx="2">
            <a:srgbClr val="16A3AA">
              <a:shade val="50000"/>
            </a:srgbClr>
          </a:lnRef>
          <a:fillRef idx="1">
            <a:srgbClr val="16A3AA"/>
          </a:fillRef>
          <a:effectRef idx="0">
            <a:srgbClr val="16A3AA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49168" name="文本框 7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41336" y="3743618"/>
            <a:ext cx="1755471" cy="136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竞品分析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卖点挖掘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2-3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个主推款为佳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8" name="文本框 7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83500" y="3223250"/>
            <a:ext cx="1669086" cy="4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cs typeface="+mn-ea"/>
              </a:rPr>
              <a:t>预选款</a:t>
            </a:r>
            <a:endParaRPr lang="zh-CN" altLang="en-US" sz="2000" b="1">
              <a:solidFill>
                <a:schemeClr val="tx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842135" y="1601470"/>
            <a:ext cx="1312233" cy="1312233"/>
          </a:xfrm>
          <a:prstGeom prst="ellipse">
            <a:avLst/>
          </a:prstGeom>
          <a:solidFill>
            <a:srgbClr val="4276AA"/>
          </a:solidFill>
          <a:ln>
            <a:noFill/>
          </a:ln>
        </p:spPr>
        <p:style>
          <a:lnRef idx="2">
            <a:srgbClr val="16A3AA">
              <a:shade val="50000"/>
            </a:srgbClr>
          </a:lnRef>
          <a:fillRef idx="1">
            <a:srgbClr val="16A3AA"/>
          </a:fillRef>
          <a:effectRef idx="0">
            <a:srgbClr val="16A3AA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49172" name="文本框 7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1030" y="3743618"/>
            <a:ext cx="1756500" cy="136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什么好卖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？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你能卖什么？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店铺产品布局？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你的梦想是什么？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" name="文本框 7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4223" y="3223250"/>
            <a:ext cx="1669086" cy="4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布局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105" name="L 形 104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 rot="13500000">
            <a:off x="8944865" y="2093043"/>
            <a:ext cx="328058" cy="328058"/>
          </a:xfrm>
          <a:prstGeom prst="corner">
            <a:avLst>
              <a:gd name="adj1" fmla="val 31529"/>
              <a:gd name="adj2" fmla="val 32166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6A3AA">
              <a:shade val="50000"/>
            </a:srgbClr>
          </a:lnRef>
          <a:fillRef idx="1">
            <a:srgbClr val="16A3AA"/>
          </a:fillRef>
          <a:effectRef idx="0">
            <a:srgbClr val="16A3AA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06" name="椭圆 105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9699707" y="1601470"/>
            <a:ext cx="1312233" cy="1312233"/>
          </a:xfrm>
          <a:prstGeom prst="ellipse">
            <a:avLst/>
          </a:prstGeom>
          <a:solidFill>
            <a:srgbClr val="4276AA"/>
          </a:solidFill>
          <a:ln>
            <a:noFill/>
          </a:ln>
        </p:spPr>
        <p:style>
          <a:lnRef idx="2">
            <a:srgbClr val="16A3AA">
              <a:shade val="50000"/>
            </a:srgbClr>
          </a:lnRef>
          <a:fillRef idx="1">
            <a:srgbClr val="16A3AA"/>
          </a:fillRef>
          <a:effectRef idx="0">
            <a:srgbClr val="16A3AA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1" name="文本框 7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520555" y="3223260"/>
            <a:ext cx="1713865" cy="8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cs typeface="+mn-ea"/>
              </a:rPr>
              <a:t>点击、转化、销量提升</a:t>
            </a:r>
            <a:endParaRPr lang="zh-CN" altLang="en-US" sz="2000" b="1">
              <a:solidFill>
                <a:schemeClr val="tx1"/>
              </a:solidFill>
              <a:latin typeface="+mj-ea"/>
              <a:ea typeface="+mj-ea"/>
              <a:cs typeface="+mn-ea"/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>
            <p:custDataLst>
              <p:tags r:id="rId20"/>
            </p:custDataLst>
          </p:nvPr>
        </p:nvGrpSpPr>
        <p:grpSpPr bwMode="auto">
          <a:xfrm rot="0">
            <a:off x="10055573" y="1986087"/>
            <a:ext cx="656116" cy="542993"/>
            <a:chOff x="1245988" y="1882775"/>
            <a:chExt cx="4373320" cy="3615274"/>
          </a:xfrm>
          <a:solidFill>
            <a:sysClr val="window" lastClr="FFFFFF"/>
          </a:solidFill>
        </p:grpSpPr>
        <p:sp>
          <p:nvSpPr>
            <p:cNvPr id="24" name="内蒙古"/>
            <p:cNvSpPr/>
            <p:nvPr>
              <p:custDataLst>
                <p:tags r:id="rId21"/>
              </p:custDataLst>
            </p:nvPr>
          </p:nvSpPr>
          <p:spPr bwMode="auto">
            <a:xfrm>
              <a:off x="3082297" y="1923064"/>
              <a:ext cx="1916849" cy="1635736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5" name="甘肃"/>
            <p:cNvSpPr/>
            <p:nvPr>
              <p:custDataLst>
                <p:tags r:id="rId22"/>
              </p:custDataLst>
            </p:nvPr>
          </p:nvSpPr>
          <p:spPr bwMode="auto">
            <a:xfrm>
              <a:off x="2714499" y="3029671"/>
              <a:ext cx="1224206" cy="1036772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6" name="宁夏"/>
            <p:cNvSpPr/>
            <p:nvPr>
              <p:custDataLst>
                <p:tags r:id="rId23"/>
              </p:custDataLst>
            </p:nvPr>
          </p:nvSpPr>
          <p:spPr bwMode="auto">
            <a:xfrm>
              <a:off x="3584329" y="3389587"/>
              <a:ext cx="246989" cy="408263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8" name="新疆"/>
            <p:cNvSpPr/>
            <p:nvPr>
              <p:custDataLst>
                <p:tags r:id="rId24"/>
              </p:custDataLst>
            </p:nvPr>
          </p:nvSpPr>
          <p:spPr bwMode="auto">
            <a:xfrm>
              <a:off x="1245988" y="2315211"/>
              <a:ext cx="1750400" cy="1324167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9" name="青海"/>
            <p:cNvSpPr/>
            <p:nvPr>
              <p:custDataLst>
                <p:tags r:id="rId25"/>
              </p:custDataLst>
            </p:nvPr>
          </p:nvSpPr>
          <p:spPr bwMode="auto">
            <a:xfrm>
              <a:off x="2381600" y="3354669"/>
              <a:ext cx="1089973" cy="781608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30" name="四川"/>
            <p:cNvSpPr/>
            <p:nvPr>
              <p:custDataLst>
                <p:tags r:id="rId26"/>
              </p:custDataLst>
            </p:nvPr>
          </p:nvSpPr>
          <p:spPr bwMode="auto">
            <a:xfrm>
              <a:off x="3007126" y="3902601"/>
              <a:ext cx="942316" cy="827269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31" name="西藏"/>
            <p:cNvSpPr/>
            <p:nvPr>
              <p:custDataLst>
                <p:tags r:id="rId27"/>
              </p:custDataLst>
            </p:nvPr>
          </p:nvSpPr>
          <p:spPr bwMode="auto">
            <a:xfrm>
              <a:off x="1441968" y="3566858"/>
              <a:ext cx="1685968" cy="1026029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32" name="云南"/>
            <p:cNvSpPr/>
            <p:nvPr>
              <p:custDataLst>
                <p:tags r:id="rId28"/>
              </p:custDataLst>
            </p:nvPr>
          </p:nvSpPr>
          <p:spPr bwMode="auto">
            <a:xfrm>
              <a:off x="2977595" y="4420987"/>
              <a:ext cx="762444" cy="795038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33" name="贵州"/>
            <p:cNvSpPr/>
            <p:nvPr>
              <p:custDataLst>
                <p:tags r:id="rId29"/>
              </p:custDataLst>
            </p:nvPr>
          </p:nvSpPr>
          <p:spPr bwMode="auto">
            <a:xfrm>
              <a:off x="3525267" y="4410243"/>
              <a:ext cx="515455" cy="445866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34" name="广西"/>
            <p:cNvSpPr/>
            <p:nvPr>
              <p:custDataLst>
                <p:tags r:id="rId30"/>
              </p:custDataLst>
            </p:nvPr>
          </p:nvSpPr>
          <p:spPr bwMode="auto">
            <a:xfrm>
              <a:off x="3608492" y="4684208"/>
              <a:ext cx="673850" cy="513014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35" name="重庆"/>
            <p:cNvSpPr/>
            <p:nvPr>
              <p:custDataLst>
                <p:tags r:id="rId31"/>
              </p:custDataLst>
            </p:nvPr>
          </p:nvSpPr>
          <p:spPr bwMode="auto">
            <a:xfrm>
              <a:off x="3702456" y="4120162"/>
              <a:ext cx="381222" cy="386775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36" name="陕西"/>
            <p:cNvSpPr/>
            <p:nvPr>
              <p:custDataLst>
                <p:tags r:id="rId32"/>
              </p:custDataLst>
            </p:nvPr>
          </p:nvSpPr>
          <p:spPr bwMode="auto">
            <a:xfrm>
              <a:off x="3702456" y="3368099"/>
              <a:ext cx="434915" cy="776236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37" name="山西"/>
            <p:cNvSpPr/>
            <p:nvPr>
              <p:custDataLst>
                <p:tags r:id="rId33"/>
              </p:custDataLst>
            </p:nvPr>
          </p:nvSpPr>
          <p:spPr bwMode="auto">
            <a:xfrm>
              <a:off x="4078309" y="3223058"/>
              <a:ext cx="289944" cy="636567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38" name="湖南"/>
            <p:cNvSpPr/>
            <p:nvPr>
              <p:custDataLst>
                <p:tags r:id="rId34"/>
              </p:custDataLst>
            </p:nvPr>
          </p:nvSpPr>
          <p:spPr bwMode="auto">
            <a:xfrm>
              <a:off x="4003139" y="4308177"/>
              <a:ext cx="461762" cy="537187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39" name="湖北"/>
            <p:cNvSpPr/>
            <p:nvPr>
              <p:custDataLst>
                <p:tags r:id="rId35"/>
              </p:custDataLst>
            </p:nvPr>
          </p:nvSpPr>
          <p:spPr bwMode="auto">
            <a:xfrm>
              <a:off x="3949446" y="3999295"/>
              <a:ext cx="655058" cy="410949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0" name="广东"/>
            <p:cNvSpPr/>
            <p:nvPr>
              <p:custDataLst>
                <p:tags r:id="rId36"/>
              </p:custDataLst>
            </p:nvPr>
          </p:nvSpPr>
          <p:spPr bwMode="auto">
            <a:xfrm>
              <a:off x="4094418" y="4754043"/>
              <a:ext cx="681905" cy="539874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1" name="江西"/>
            <p:cNvSpPr/>
            <p:nvPr>
              <p:custDataLst>
                <p:tags r:id="rId37"/>
              </p:custDataLst>
            </p:nvPr>
          </p:nvSpPr>
          <p:spPr bwMode="auto">
            <a:xfrm>
              <a:off x="4416579" y="4286690"/>
              <a:ext cx="408069" cy="555989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2" name="福建"/>
            <p:cNvSpPr/>
            <p:nvPr>
              <p:custDataLst>
                <p:tags r:id="rId38"/>
              </p:custDataLst>
            </p:nvPr>
          </p:nvSpPr>
          <p:spPr bwMode="auto">
            <a:xfrm>
              <a:off x="4628667" y="4434416"/>
              <a:ext cx="378538" cy="461981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3" name="浙江"/>
            <p:cNvSpPr/>
            <p:nvPr>
              <p:custDataLst>
                <p:tags r:id="rId39"/>
              </p:custDataLst>
            </p:nvPr>
          </p:nvSpPr>
          <p:spPr bwMode="auto">
            <a:xfrm>
              <a:off x="4797800" y="4141649"/>
              <a:ext cx="324844" cy="376031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4" name="安徽"/>
            <p:cNvSpPr/>
            <p:nvPr>
              <p:custDataLst>
                <p:tags r:id="rId40"/>
              </p:custDataLst>
            </p:nvPr>
          </p:nvSpPr>
          <p:spPr bwMode="auto">
            <a:xfrm>
              <a:off x="4481010" y="3816650"/>
              <a:ext cx="410754" cy="502271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5" name="天津"/>
            <p:cNvSpPr/>
            <p:nvPr>
              <p:custDataLst>
                <p:tags r:id="rId41"/>
              </p:custDataLst>
            </p:nvPr>
          </p:nvSpPr>
          <p:spPr bwMode="auto">
            <a:xfrm>
              <a:off x="4561549" y="3236488"/>
              <a:ext cx="107386" cy="155784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6" name="北京"/>
            <p:cNvSpPr/>
            <p:nvPr>
              <p:custDataLst>
                <p:tags r:id="rId42"/>
              </p:custDataLst>
            </p:nvPr>
          </p:nvSpPr>
          <p:spPr bwMode="auto">
            <a:xfrm>
              <a:off x="4454163" y="3166654"/>
              <a:ext cx="142287" cy="153099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7" name="辽宁"/>
            <p:cNvSpPr/>
            <p:nvPr>
              <p:custDataLst>
                <p:tags r:id="rId43"/>
              </p:custDataLst>
            </p:nvPr>
          </p:nvSpPr>
          <p:spPr bwMode="auto">
            <a:xfrm>
              <a:off x="4695783" y="2863142"/>
              <a:ext cx="504716" cy="480783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8" name="吉林"/>
            <p:cNvSpPr/>
            <p:nvPr>
              <p:custDataLst>
                <p:tags r:id="rId44"/>
              </p:custDataLst>
            </p:nvPr>
          </p:nvSpPr>
          <p:spPr bwMode="auto">
            <a:xfrm>
              <a:off x="4808538" y="2573061"/>
              <a:ext cx="719489" cy="488841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9" name="黑龙江"/>
            <p:cNvSpPr/>
            <p:nvPr>
              <p:custDataLst>
                <p:tags r:id="rId45"/>
              </p:custDataLst>
            </p:nvPr>
          </p:nvSpPr>
          <p:spPr bwMode="auto">
            <a:xfrm>
              <a:off x="4655513" y="1882775"/>
              <a:ext cx="963795" cy="875616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50" name="山东"/>
            <p:cNvSpPr/>
            <p:nvPr>
              <p:custDataLst>
                <p:tags r:id="rId46"/>
              </p:custDataLst>
            </p:nvPr>
          </p:nvSpPr>
          <p:spPr bwMode="auto">
            <a:xfrm>
              <a:off x="4464902" y="3454049"/>
              <a:ext cx="582573" cy="365288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51" name="上海"/>
            <p:cNvSpPr/>
            <p:nvPr>
              <p:custDataLst>
                <p:tags r:id="rId47"/>
              </p:custDataLst>
            </p:nvPr>
          </p:nvSpPr>
          <p:spPr bwMode="auto">
            <a:xfrm>
              <a:off x="5009890" y="4061071"/>
              <a:ext cx="91278" cy="8057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52" name="江苏"/>
            <p:cNvSpPr/>
            <p:nvPr>
              <p:custDataLst>
                <p:tags r:id="rId48"/>
              </p:custDataLst>
            </p:nvPr>
          </p:nvSpPr>
          <p:spPr bwMode="auto">
            <a:xfrm>
              <a:off x="4583027" y="3752188"/>
              <a:ext cx="507402" cy="392147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53" name="河北"/>
            <p:cNvSpPr/>
            <p:nvPr>
              <p:custDataLst>
                <p:tags r:id="rId49"/>
              </p:custDataLst>
            </p:nvPr>
          </p:nvSpPr>
          <p:spPr bwMode="auto">
            <a:xfrm>
              <a:off x="4317246" y="3002813"/>
              <a:ext cx="472500" cy="674170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54" name="河南"/>
            <p:cNvSpPr/>
            <p:nvPr>
              <p:custDataLst>
                <p:tags r:id="rId50"/>
              </p:custDataLst>
            </p:nvPr>
          </p:nvSpPr>
          <p:spPr bwMode="auto">
            <a:xfrm>
              <a:off x="4102473" y="3650125"/>
              <a:ext cx="496663" cy="491527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55" name="台湾"/>
            <p:cNvSpPr/>
            <p:nvPr>
              <p:custDataLst>
                <p:tags r:id="rId51"/>
              </p:custDataLst>
            </p:nvPr>
          </p:nvSpPr>
          <p:spPr bwMode="auto">
            <a:xfrm>
              <a:off x="5036736" y="4700326"/>
              <a:ext cx="142287" cy="343800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56" name="海南"/>
            <p:cNvSpPr/>
            <p:nvPr>
              <p:custDataLst>
                <p:tags r:id="rId52"/>
              </p:custDataLst>
            </p:nvPr>
          </p:nvSpPr>
          <p:spPr bwMode="auto">
            <a:xfrm>
              <a:off x="3989712" y="5310033"/>
              <a:ext cx="214773" cy="188016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grpSp>
        <p:nvGrpSpPr>
          <p:cNvPr id="57" name="Group 17"/>
          <p:cNvGrpSpPr>
            <a:grpSpLocks noChangeAspect="1"/>
          </p:cNvGrpSpPr>
          <p:nvPr>
            <p:custDataLst>
              <p:tags r:id="rId53"/>
            </p:custDataLst>
          </p:nvPr>
        </p:nvGrpSpPr>
        <p:grpSpPr bwMode="auto">
          <a:xfrm rot="0">
            <a:off x="5604635" y="1912045"/>
            <a:ext cx="656116" cy="690053"/>
            <a:chOff x="4364" y="740"/>
            <a:chExt cx="1428" cy="1502"/>
          </a:xfrm>
          <a:solidFill>
            <a:sysClr val="window" lastClr="FFFFFF"/>
          </a:solidFill>
        </p:grpSpPr>
        <p:sp>
          <p:nvSpPr>
            <p:cNvPr id="58" name="Freeform 18"/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4752" y="1385"/>
              <a:ext cx="653" cy="857"/>
            </a:xfrm>
            <a:custGeom>
              <a:avLst/>
              <a:gdLst>
                <a:gd name="T0" fmla="*/ 666 w 782"/>
                <a:gd name="T1" fmla="*/ 613 h 1027"/>
                <a:gd name="T2" fmla="*/ 781 w 782"/>
                <a:gd name="T3" fmla="*/ 360 h 1027"/>
                <a:gd name="T4" fmla="*/ 777 w 782"/>
                <a:gd name="T5" fmla="*/ 329 h 1027"/>
                <a:gd name="T6" fmla="*/ 571 w 782"/>
                <a:gd name="T7" fmla="*/ 68 h 1027"/>
                <a:gd name="T8" fmla="*/ 489 w 782"/>
                <a:gd name="T9" fmla="*/ 30 h 1027"/>
                <a:gd name="T10" fmla="*/ 453 w 782"/>
                <a:gd name="T11" fmla="*/ 0 h 1027"/>
                <a:gd name="T12" fmla="*/ 398 w 782"/>
                <a:gd name="T13" fmla="*/ 54 h 1027"/>
                <a:gd name="T14" fmla="*/ 452 w 782"/>
                <a:gd name="T15" fmla="*/ 413 h 1027"/>
                <a:gd name="T16" fmla="*/ 451 w 782"/>
                <a:gd name="T17" fmla="*/ 416 h 1027"/>
                <a:gd name="T18" fmla="*/ 395 w 782"/>
                <a:gd name="T19" fmla="*/ 492 h 1027"/>
                <a:gd name="T20" fmla="*/ 392 w 782"/>
                <a:gd name="T21" fmla="*/ 494 h 1027"/>
                <a:gd name="T22" fmla="*/ 388 w 782"/>
                <a:gd name="T23" fmla="*/ 492 h 1027"/>
                <a:gd name="T24" fmla="*/ 332 w 782"/>
                <a:gd name="T25" fmla="*/ 416 h 1027"/>
                <a:gd name="T26" fmla="*/ 331 w 782"/>
                <a:gd name="T27" fmla="*/ 413 h 1027"/>
                <a:gd name="T28" fmla="*/ 385 w 782"/>
                <a:gd name="T29" fmla="*/ 54 h 1027"/>
                <a:gd name="T30" fmla="*/ 331 w 782"/>
                <a:gd name="T31" fmla="*/ 0 h 1027"/>
                <a:gd name="T32" fmla="*/ 295 w 782"/>
                <a:gd name="T33" fmla="*/ 30 h 1027"/>
                <a:gd name="T34" fmla="*/ 211 w 782"/>
                <a:gd name="T35" fmla="*/ 68 h 1027"/>
                <a:gd name="T36" fmla="*/ 5 w 782"/>
                <a:gd name="T37" fmla="*/ 330 h 1027"/>
                <a:gd name="T38" fmla="*/ 1 w 782"/>
                <a:gd name="T39" fmla="*/ 361 h 1027"/>
                <a:gd name="T40" fmla="*/ 116 w 782"/>
                <a:gd name="T41" fmla="*/ 613 h 1027"/>
                <a:gd name="T42" fmla="*/ 169 w 782"/>
                <a:gd name="T43" fmla="*/ 642 h 1027"/>
                <a:gd name="T44" fmla="*/ 201 w 782"/>
                <a:gd name="T45" fmla="*/ 634 h 1027"/>
                <a:gd name="T46" fmla="*/ 224 w 782"/>
                <a:gd name="T47" fmla="*/ 676 h 1027"/>
                <a:gd name="T48" fmla="*/ 224 w 782"/>
                <a:gd name="T49" fmla="*/ 1027 h 1027"/>
                <a:gd name="T50" fmla="*/ 376 w 782"/>
                <a:gd name="T51" fmla="*/ 1027 h 1027"/>
                <a:gd name="T52" fmla="*/ 376 w 782"/>
                <a:gd name="T53" fmla="*/ 756 h 1027"/>
                <a:gd name="T54" fmla="*/ 392 w 782"/>
                <a:gd name="T55" fmla="*/ 757 h 1027"/>
                <a:gd name="T56" fmla="*/ 408 w 782"/>
                <a:gd name="T57" fmla="*/ 756 h 1027"/>
                <a:gd name="T58" fmla="*/ 408 w 782"/>
                <a:gd name="T59" fmla="*/ 1027 h 1027"/>
                <a:gd name="T60" fmla="*/ 559 w 782"/>
                <a:gd name="T61" fmla="*/ 1027 h 1027"/>
                <a:gd name="T62" fmla="*/ 559 w 782"/>
                <a:gd name="T63" fmla="*/ 676 h 1027"/>
                <a:gd name="T64" fmla="*/ 582 w 782"/>
                <a:gd name="T65" fmla="*/ 634 h 1027"/>
                <a:gd name="T66" fmla="*/ 613 w 782"/>
                <a:gd name="T67" fmla="*/ 642 h 1027"/>
                <a:gd name="T68" fmla="*/ 666 w 782"/>
                <a:gd name="T69" fmla="*/ 613 h 1027"/>
                <a:gd name="T70" fmla="*/ 129 w 782"/>
                <a:gd name="T71" fmla="*/ 359 h 1027"/>
                <a:gd name="T72" fmla="*/ 193 w 782"/>
                <a:gd name="T73" fmla="*/ 254 h 1027"/>
                <a:gd name="T74" fmla="*/ 193 w 782"/>
                <a:gd name="T75" fmla="*/ 497 h 1027"/>
                <a:gd name="T76" fmla="*/ 129 w 782"/>
                <a:gd name="T77" fmla="*/ 359 h 1027"/>
                <a:gd name="T78" fmla="*/ 591 w 782"/>
                <a:gd name="T79" fmla="*/ 494 h 1027"/>
                <a:gd name="T80" fmla="*/ 591 w 782"/>
                <a:gd name="T81" fmla="*/ 256 h 1027"/>
                <a:gd name="T82" fmla="*/ 653 w 782"/>
                <a:gd name="T83" fmla="*/ 359 h 1027"/>
                <a:gd name="T84" fmla="*/ 591 w 782"/>
                <a:gd name="T85" fmla="*/ 494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2" h="1027">
                  <a:moveTo>
                    <a:pt x="666" y="613"/>
                  </a:moveTo>
                  <a:cubicBezTo>
                    <a:pt x="683" y="586"/>
                    <a:pt x="770" y="446"/>
                    <a:pt x="781" y="360"/>
                  </a:cubicBezTo>
                  <a:cubicBezTo>
                    <a:pt x="782" y="350"/>
                    <a:pt x="781" y="339"/>
                    <a:pt x="777" y="329"/>
                  </a:cubicBezTo>
                  <a:cubicBezTo>
                    <a:pt x="765" y="298"/>
                    <a:pt x="676" y="119"/>
                    <a:pt x="571" y="68"/>
                  </a:cubicBezTo>
                  <a:cubicBezTo>
                    <a:pt x="571" y="68"/>
                    <a:pt x="489" y="30"/>
                    <a:pt x="489" y="3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452" y="413"/>
                    <a:pt x="452" y="413"/>
                    <a:pt x="452" y="413"/>
                  </a:cubicBezTo>
                  <a:cubicBezTo>
                    <a:pt x="452" y="414"/>
                    <a:pt x="452" y="415"/>
                    <a:pt x="451" y="416"/>
                  </a:cubicBezTo>
                  <a:cubicBezTo>
                    <a:pt x="395" y="492"/>
                    <a:pt x="395" y="492"/>
                    <a:pt x="395" y="492"/>
                  </a:cubicBezTo>
                  <a:cubicBezTo>
                    <a:pt x="395" y="494"/>
                    <a:pt x="393" y="494"/>
                    <a:pt x="392" y="494"/>
                  </a:cubicBezTo>
                  <a:cubicBezTo>
                    <a:pt x="390" y="494"/>
                    <a:pt x="389" y="494"/>
                    <a:pt x="388" y="492"/>
                  </a:cubicBezTo>
                  <a:cubicBezTo>
                    <a:pt x="332" y="416"/>
                    <a:pt x="332" y="416"/>
                    <a:pt x="332" y="416"/>
                  </a:cubicBezTo>
                  <a:cubicBezTo>
                    <a:pt x="332" y="415"/>
                    <a:pt x="331" y="414"/>
                    <a:pt x="331" y="41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95" y="30"/>
                    <a:pt x="295" y="30"/>
                    <a:pt x="295" y="30"/>
                  </a:cubicBezTo>
                  <a:cubicBezTo>
                    <a:pt x="295" y="30"/>
                    <a:pt x="213" y="67"/>
                    <a:pt x="211" y="68"/>
                  </a:cubicBezTo>
                  <a:cubicBezTo>
                    <a:pt x="106" y="119"/>
                    <a:pt x="17" y="299"/>
                    <a:pt x="5" y="330"/>
                  </a:cubicBezTo>
                  <a:cubicBezTo>
                    <a:pt x="1" y="339"/>
                    <a:pt x="0" y="350"/>
                    <a:pt x="1" y="361"/>
                  </a:cubicBezTo>
                  <a:cubicBezTo>
                    <a:pt x="12" y="446"/>
                    <a:pt x="99" y="586"/>
                    <a:pt x="116" y="613"/>
                  </a:cubicBezTo>
                  <a:cubicBezTo>
                    <a:pt x="128" y="632"/>
                    <a:pt x="148" y="642"/>
                    <a:pt x="169" y="642"/>
                  </a:cubicBezTo>
                  <a:cubicBezTo>
                    <a:pt x="180" y="642"/>
                    <a:pt x="191" y="640"/>
                    <a:pt x="201" y="634"/>
                  </a:cubicBezTo>
                  <a:cubicBezTo>
                    <a:pt x="207" y="649"/>
                    <a:pt x="215" y="663"/>
                    <a:pt x="224" y="676"/>
                  </a:cubicBezTo>
                  <a:cubicBezTo>
                    <a:pt x="224" y="1027"/>
                    <a:pt x="224" y="1027"/>
                    <a:pt x="224" y="1027"/>
                  </a:cubicBezTo>
                  <a:cubicBezTo>
                    <a:pt x="376" y="1027"/>
                    <a:pt x="376" y="1027"/>
                    <a:pt x="376" y="1027"/>
                  </a:cubicBezTo>
                  <a:cubicBezTo>
                    <a:pt x="376" y="756"/>
                    <a:pt x="376" y="756"/>
                    <a:pt x="376" y="756"/>
                  </a:cubicBezTo>
                  <a:cubicBezTo>
                    <a:pt x="381" y="757"/>
                    <a:pt x="386" y="757"/>
                    <a:pt x="392" y="757"/>
                  </a:cubicBezTo>
                  <a:cubicBezTo>
                    <a:pt x="397" y="757"/>
                    <a:pt x="402" y="757"/>
                    <a:pt x="408" y="756"/>
                  </a:cubicBezTo>
                  <a:cubicBezTo>
                    <a:pt x="408" y="1027"/>
                    <a:pt x="408" y="1027"/>
                    <a:pt x="408" y="1027"/>
                  </a:cubicBezTo>
                  <a:cubicBezTo>
                    <a:pt x="559" y="1027"/>
                    <a:pt x="559" y="1027"/>
                    <a:pt x="559" y="1027"/>
                  </a:cubicBezTo>
                  <a:cubicBezTo>
                    <a:pt x="559" y="676"/>
                    <a:pt x="559" y="676"/>
                    <a:pt x="559" y="676"/>
                  </a:cubicBezTo>
                  <a:cubicBezTo>
                    <a:pt x="569" y="663"/>
                    <a:pt x="577" y="649"/>
                    <a:pt x="582" y="634"/>
                  </a:cubicBezTo>
                  <a:cubicBezTo>
                    <a:pt x="592" y="640"/>
                    <a:pt x="602" y="642"/>
                    <a:pt x="613" y="642"/>
                  </a:cubicBezTo>
                  <a:cubicBezTo>
                    <a:pt x="634" y="642"/>
                    <a:pt x="654" y="632"/>
                    <a:pt x="666" y="613"/>
                  </a:cubicBezTo>
                  <a:close/>
                  <a:moveTo>
                    <a:pt x="129" y="359"/>
                  </a:moveTo>
                  <a:cubicBezTo>
                    <a:pt x="142" y="332"/>
                    <a:pt x="166" y="290"/>
                    <a:pt x="193" y="254"/>
                  </a:cubicBezTo>
                  <a:cubicBezTo>
                    <a:pt x="193" y="497"/>
                    <a:pt x="193" y="497"/>
                    <a:pt x="193" y="497"/>
                  </a:cubicBezTo>
                  <a:cubicBezTo>
                    <a:pt x="166" y="449"/>
                    <a:pt x="139" y="394"/>
                    <a:pt x="129" y="359"/>
                  </a:cubicBezTo>
                  <a:close/>
                  <a:moveTo>
                    <a:pt x="591" y="494"/>
                  </a:moveTo>
                  <a:cubicBezTo>
                    <a:pt x="591" y="256"/>
                    <a:pt x="591" y="256"/>
                    <a:pt x="591" y="256"/>
                  </a:cubicBezTo>
                  <a:cubicBezTo>
                    <a:pt x="617" y="292"/>
                    <a:pt x="640" y="332"/>
                    <a:pt x="653" y="359"/>
                  </a:cubicBezTo>
                  <a:cubicBezTo>
                    <a:pt x="644" y="393"/>
                    <a:pt x="617" y="447"/>
                    <a:pt x="591" y="4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59" name="Freeform 19"/>
            <p:cNvSpPr/>
            <p:nvPr>
              <p:custDataLst>
                <p:tags r:id="rId55"/>
              </p:custDataLst>
            </p:nvPr>
          </p:nvSpPr>
          <p:spPr bwMode="auto">
            <a:xfrm>
              <a:off x="4943" y="1059"/>
              <a:ext cx="272" cy="323"/>
            </a:xfrm>
            <a:custGeom>
              <a:avLst/>
              <a:gdLst>
                <a:gd name="T0" fmla="*/ 325 w 326"/>
                <a:gd name="T1" fmla="*/ 159 h 388"/>
                <a:gd name="T2" fmla="*/ 163 w 326"/>
                <a:gd name="T3" fmla="*/ 0 h 388"/>
                <a:gd name="T4" fmla="*/ 1 w 326"/>
                <a:gd name="T5" fmla="*/ 159 h 388"/>
                <a:gd name="T6" fmla="*/ 163 w 326"/>
                <a:gd name="T7" fmla="*/ 388 h 388"/>
                <a:gd name="T8" fmla="*/ 325 w 326"/>
                <a:gd name="T9" fmla="*/ 15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88">
                  <a:moveTo>
                    <a:pt x="325" y="159"/>
                  </a:moveTo>
                  <a:cubicBezTo>
                    <a:pt x="326" y="59"/>
                    <a:pt x="278" y="0"/>
                    <a:pt x="163" y="0"/>
                  </a:cubicBezTo>
                  <a:cubicBezTo>
                    <a:pt x="47" y="0"/>
                    <a:pt x="0" y="59"/>
                    <a:pt x="1" y="159"/>
                  </a:cubicBezTo>
                  <a:cubicBezTo>
                    <a:pt x="2" y="302"/>
                    <a:pt x="71" y="388"/>
                    <a:pt x="163" y="388"/>
                  </a:cubicBezTo>
                  <a:cubicBezTo>
                    <a:pt x="255" y="388"/>
                    <a:pt x="323" y="302"/>
                    <a:pt x="32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>
              <p:custDataLst>
                <p:tags r:id="rId56"/>
              </p:custDataLst>
            </p:nvPr>
          </p:nvSpPr>
          <p:spPr bwMode="auto">
            <a:xfrm>
              <a:off x="4364" y="740"/>
              <a:ext cx="1428" cy="1403"/>
            </a:xfrm>
            <a:custGeom>
              <a:avLst/>
              <a:gdLst>
                <a:gd name="T0" fmla="*/ 855 w 1710"/>
                <a:gd name="T1" fmla="*/ 0 h 1681"/>
                <a:gd name="T2" fmla="*/ 273 w 1710"/>
                <a:gd name="T3" fmla="*/ 215 h 1681"/>
                <a:gd name="T4" fmla="*/ 153 w 1710"/>
                <a:gd name="T5" fmla="*/ 366 h 1681"/>
                <a:gd name="T6" fmla="*/ 0 w 1710"/>
                <a:gd name="T7" fmla="*/ 855 h 1681"/>
                <a:gd name="T8" fmla="*/ 632 w 1710"/>
                <a:gd name="T9" fmla="*/ 1681 h 1681"/>
                <a:gd name="T10" fmla="*/ 620 w 1710"/>
                <a:gd name="T11" fmla="*/ 1531 h 1681"/>
                <a:gd name="T12" fmla="*/ 274 w 1710"/>
                <a:gd name="T13" fmla="*/ 1135 h 1681"/>
                <a:gd name="T14" fmla="*/ 410 w 1710"/>
                <a:gd name="T15" fmla="*/ 1124 h 1681"/>
                <a:gd name="T16" fmla="*/ 429 w 1710"/>
                <a:gd name="T17" fmla="*/ 1039 h 1681"/>
                <a:gd name="T18" fmla="*/ 139 w 1710"/>
                <a:gd name="T19" fmla="*/ 855 h 1681"/>
                <a:gd name="T20" fmla="*/ 491 w 1710"/>
                <a:gd name="T21" fmla="*/ 656 h 1681"/>
                <a:gd name="T22" fmla="*/ 483 w 1710"/>
                <a:gd name="T23" fmla="*/ 942 h 1681"/>
                <a:gd name="T24" fmla="*/ 633 w 1710"/>
                <a:gd name="T25" fmla="*/ 632 h 1681"/>
                <a:gd name="T26" fmla="*/ 855 w 1710"/>
                <a:gd name="T27" fmla="*/ 139 h 1681"/>
                <a:gd name="T28" fmla="*/ 1077 w 1710"/>
                <a:gd name="T29" fmla="*/ 632 h 1681"/>
                <a:gd name="T30" fmla="*/ 1069 w 1710"/>
                <a:gd name="T31" fmla="*/ 779 h 1681"/>
                <a:gd name="T32" fmla="*/ 1289 w 1710"/>
                <a:gd name="T33" fmla="*/ 855 h 1681"/>
                <a:gd name="T34" fmla="*/ 1219 w 1710"/>
                <a:gd name="T35" fmla="*/ 656 h 1681"/>
                <a:gd name="T36" fmla="*/ 1281 w 1710"/>
                <a:gd name="T37" fmla="*/ 1039 h 1681"/>
                <a:gd name="T38" fmla="*/ 1300 w 1710"/>
                <a:gd name="T39" fmla="*/ 1124 h 1681"/>
                <a:gd name="T40" fmla="*/ 1436 w 1710"/>
                <a:gd name="T41" fmla="*/ 1135 h 1681"/>
                <a:gd name="T42" fmla="*/ 1090 w 1710"/>
                <a:gd name="T43" fmla="*/ 1531 h 1681"/>
                <a:gd name="T44" fmla="*/ 1079 w 1710"/>
                <a:gd name="T45" fmla="*/ 1680 h 1681"/>
                <a:gd name="T46" fmla="*/ 1710 w 1710"/>
                <a:gd name="T47" fmla="*/ 855 h 1681"/>
                <a:gd name="T48" fmla="*/ 1460 w 1710"/>
                <a:gd name="T49" fmla="*/ 250 h 1681"/>
                <a:gd name="T50" fmla="*/ 511 w 1710"/>
                <a:gd name="T51" fmla="*/ 511 h 1681"/>
                <a:gd name="T52" fmla="*/ 178 w 1710"/>
                <a:gd name="T53" fmla="*/ 619 h 1681"/>
                <a:gd name="T54" fmla="*/ 273 w 1710"/>
                <a:gd name="T55" fmla="*/ 460 h 1681"/>
                <a:gd name="T56" fmla="*/ 392 w 1710"/>
                <a:gd name="T57" fmla="*/ 309 h 1681"/>
                <a:gd name="T58" fmla="*/ 575 w 1710"/>
                <a:gd name="T59" fmla="*/ 274 h 1681"/>
                <a:gd name="T60" fmla="*/ 1199 w 1710"/>
                <a:gd name="T61" fmla="*/ 511 h 1681"/>
                <a:gd name="T62" fmla="*/ 1090 w 1710"/>
                <a:gd name="T63" fmla="*/ 178 h 1681"/>
                <a:gd name="T64" fmla="*/ 1436 w 1710"/>
                <a:gd name="T65" fmla="*/ 575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0" h="1681">
                  <a:moveTo>
                    <a:pt x="1460" y="250"/>
                  </a:moveTo>
                  <a:cubicBezTo>
                    <a:pt x="1298" y="89"/>
                    <a:pt x="1083" y="0"/>
                    <a:pt x="855" y="0"/>
                  </a:cubicBezTo>
                  <a:cubicBezTo>
                    <a:pt x="644" y="0"/>
                    <a:pt x="444" y="76"/>
                    <a:pt x="287" y="216"/>
                  </a:cubicBezTo>
                  <a:cubicBezTo>
                    <a:pt x="283" y="215"/>
                    <a:pt x="278" y="215"/>
                    <a:pt x="273" y="215"/>
                  </a:cubicBezTo>
                  <a:cubicBezTo>
                    <a:pt x="205" y="215"/>
                    <a:pt x="150" y="270"/>
                    <a:pt x="150" y="338"/>
                  </a:cubicBezTo>
                  <a:cubicBezTo>
                    <a:pt x="150" y="347"/>
                    <a:pt x="151" y="357"/>
                    <a:pt x="153" y="366"/>
                  </a:cubicBezTo>
                  <a:cubicBezTo>
                    <a:pt x="54" y="508"/>
                    <a:pt x="0" y="677"/>
                    <a:pt x="0" y="855"/>
                  </a:cubicBezTo>
                  <a:cubicBezTo>
                    <a:pt x="0" y="855"/>
                    <a:pt x="0" y="855"/>
                    <a:pt x="0" y="855"/>
                  </a:cubicBezTo>
                  <a:cubicBezTo>
                    <a:pt x="0" y="1083"/>
                    <a:pt x="89" y="1298"/>
                    <a:pt x="250" y="1459"/>
                  </a:cubicBezTo>
                  <a:cubicBezTo>
                    <a:pt x="358" y="1567"/>
                    <a:pt x="489" y="1642"/>
                    <a:pt x="632" y="1681"/>
                  </a:cubicBezTo>
                  <a:cubicBezTo>
                    <a:pt x="632" y="1536"/>
                    <a:pt x="632" y="1536"/>
                    <a:pt x="632" y="1536"/>
                  </a:cubicBezTo>
                  <a:cubicBezTo>
                    <a:pt x="620" y="1531"/>
                    <a:pt x="620" y="1531"/>
                    <a:pt x="620" y="1531"/>
                  </a:cubicBezTo>
                  <a:cubicBezTo>
                    <a:pt x="414" y="1460"/>
                    <a:pt x="250" y="1296"/>
                    <a:pt x="178" y="1090"/>
                  </a:cubicBezTo>
                  <a:cubicBezTo>
                    <a:pt x="207" y="1106"/>
                    <a:pt x="239" y="1121"/>
                    <a:pt x="274" y="1135"/>
                  </a:cubicBezTo>
                  <a:cubicBezTo>
                    <a:pt x="320" y="1153"/>
                    <a:pt x="370" y="1168"/>
                    <a:pt x="423" y="1181"/>
                  </a:cubicBezTo>
                  <a:cubicBezTo>
                    <a:pt x="417" y="1161"/>
                    <a:pt x="412" y="1142"/>
                    <a:pt x="410" y="1124"/>
                  </a:cubicBezTo>
                  <a:cubicBezTo>
                    <a:pt x="407" y="1104"/>
                    <a:pt x="409" y="1084"/>
                    <a:pt x="416" y="1066"/>
                  </a:cubicBezTo>
                  <a:cubicBezTo>
                    <a:pt x="417" y="1065"/>
                    <a:pt x="421" y="1055"/>
                    <a:pt x="429" y="1039"/>
                  </a:cubicBezTo>
                  <a:cubicBezTo>
                    <a:pt x="245" y="990"/>
                    <a:pt x="139" y="914"/>
                    <a:pt x="139" y="855"/>
                  </a:cubicBezTo>
                  <a:cubicBezTo>
                    <a:pt x="139" y="855"/>
                    <a:pt x="139" y="855"/>
                    <a:pt x="139" y="855"/>
                  </a:cubicBezTo>
                  <a:cubicBezTo>
                    <a:pt x="139" y="806"/>
                    <a:pt x="210" y="749"/>
                    <a:pt x="325" y="704"/>
                  </a:cubicBezTo>
                  <a:cubicBezTo>
                    <a:pt x="374" y="685"/>
                    <a:pt x="430" y="669"/>
                    <a:pt x="491" y="656"/>
                  </a:cubicBezTo>
                  <a:cubicBezTo>
                    <a:pt x="484" y="720"/>
                    <a:pt x="481" y="787"/>
                    <a:pt x="481" y="855"/>
                  </a:cubicBezTo>
                  <a:cubicBezTo>
                    <a:pt x="481" y="884"/>
                    <a:pt x="482" y="914"/>
                    <a:pt x="483" y="942"/>
                  </a:cubicBezTo>
                  <a:cubicBezTo>
                    <a:pt x="518" y="888"/>
                    <a:pt x="565" y="828"/>
                    <a:pt x="621" y="791"/>
                  </a:cubicBezTo>
                  <a:cubicBezTo>
                    <a:pt x="623" y="735"/>
                    <a:pt x="627" y="682"/>
                    <a:pt x="633" y="632"/>
                  </a:cubicBezTo>
                  <a:cubicBezTo>
                    <a:pt x="633" y="632"/>
                    <a:pt x="625" y="435"/>
                    <a:pt x="688" y="371"/>
                  </a:cubicBezTo>
                  <a:cubicBezTo>
                    <a:pt x="737" y="223"/>
                    <a:pt x="802" y="139"/>
                    <a:pt x="855" y="139"/>
                  </a:cubicBezTo>
                  <a:cubicBezTo>
                    <a:pt x="907" y="139"/>
                    <a:pt x="973" y="222"/>
                    <a:pt x="1021" y="369"/>
                  </a:cubicBezTo>
                  <a:cubicBezTo>
                    <a:pt x="1095" y="478"/>
                    <a:pt x="1077" y="632"/>
                    <a:pt x="1077" y="632"/>
                  </a:cubicBezTo>
                  <a:cubicBezTo>
                    <a:pt x="1082" y="673"/>
                    <a:pt x="1086" y="716"/>
                    <a:pt x="1088" y="760"/>
                  </a:cubicBezTo>
                  <a:cubicBezTo>
                    <a:pt x="1081" y="766"/>
                    <a:pt x="1075" y="772"/>
                    <a:pt x="1069" y="779"/>
                  </a:cubicBezTo>
                  <a:cubicBezTo>
                    <a:pt x="1138" y="817"/>
                    <a:pt x="1196" y="892"/>
                    <a:pt x="1236" y="956"/>
                  </a:cubicBezTo>
                  <a:cubicBezTo>
                    <a:pt x="1268" y="934"/>
                    <a:pt x="1289" y="897"/>
                    <a:pt x="1289" y="855"/>
                  </a:cubicBezTo>
                  <a:cubicBezTo>
                    <a:pt x="1289" y="809"/>
                    <a:pt x="1263" y="769"/>
                    <a:pt x="1226" y="748"/>
                  </a:cubicBezTo>
                  <a:cubicBezTo>
                    <a:pt x="1225" y="717"/>
                    <a:pt x="1222" y="686"/>
                    <a:pt x="1219" y="656"/>
                  </a:cubicBezTo>
                  <a:cubicBezTo>
                    <a:pt x="1441" y="704"/>
                    <a:pt x="1571" y="789"/>
                    <a:pt x="1571" y="855"/>
                  </a:cubicBezTo>
                  <a:cubicBezTo>
                    <a:pt x="1571" y="914"/>
                    <a:pt x="1465" y="990"/>
                    <a:pt x="1281" y="1039"/>
                  </a:cubicBezTo>
                  <a:cubicBezTo>
                    <a:pt x="1289" y="1055"/>
                    <a:pt x="1293" y="1065"/>
                    <a:pt x="1294" y="1065"/>
                  </a:cubicBezTo>
                  <a:cubicBezTo>
                    <a:pt x="1301" y="1084"/>
                    <a:pt x="1303" y="1104"/>
                    <a:pt x="1300" y="1124"/>
                  </a:cubicBezTo>
                  <a:cubicBezTo>
                    <a:pt x="1298" y="1142"/>
                    <a:pt x="1293" y="1161"/>
                    <a:pt x="1287" y="1181"/>
                  </a:cubicBezTo>
                  <a:cubicBezTo>
                    <a:pt x="1340" y="1168"/>
                    <a:pt x="1390" y="1153"/>
                    <a:pt x="1436" y="1135"/>
                  </a:cubicBezTo>
                  <a:cubicBezTo>
                    <a:pt x="1471" y="1121"/>
                    <a:pt x="1503" y="1106"/>
                    <a:pt x="1532" y="1090"/>
                  </a:cubicBezTo>
                  <a:cubicBezTo>
                    <a:pt x="1460" y="1296"/>
                    <a:pt x="1296" y="1460"/>
                    <a:pt x="1090" y="1531"/>
                  </a:cubicBezTo>
                  <a:cubicBezTo>
                    <a:pt x="1079" y="1535"/>
                    <a:pt x="1079" y="1535"/>
                    <a:pt x="1079" y="1535"/>
                  </a:cubicBezTo>
                  <a:cubicBezTo>
                    <a:pt x="1079" y="1680"/>
                    <a:pt x="1079" y="1680"/>
                    <a:pt x="1079" y="1680"/>
                  </a:cubicBezTo>
                  <a:cubicBezTo>
                    <a:pt x="1222" y="1642"/>
                    <a:pt x="1352" y="1567"/>
                    <a:pt x="1460" y="1459"/>
                  </a:cubicBezTo>
                  <a:cubicBezTo>
                    <a:pt x="1621" y="1298"/>
                    <a:pt x="1710" y="1083"/>
                    <a:pt x="1710" y="855"/>
                  </a:cubicBezTo>
                  <a:cubicBezTo>
                    <a:pt x="1710" y="855"/>
                    <a:pt x="1710" y="855"/>
                    <a:pt x="1710" y="855"/>
                  </a:cubicBezTo>
                  <a:cubicBezTo>
                    <a:pt x="1710" y="627"/>
                    <a:pt x="1621" y="412"/>
                    <a:pt x="1460" y="250"/>
                  </a:cubicBezTo>
                  <a:close/>
                  <a:moveTo>
                    <a:pt x="575" y="274"/>
                  </a:moveTo>
                  <a:cubicBezTo>
                    <a:pt x="548" y="344"/>
                    <a:pt x="526" y="424"/>
                    <a:pt x="511" y="511"/>
                  </a:cubicBezTo>
                  <a:cubicBezTo>
                    <a:pt x="424" y="526"/>
                    <a:pt x="344" y="548"/>
                    <a:pt x="274" y="575"/>
                  </a:cubicBezTo>
                  <a:cubicBezTo>
                    <a:pt x="239" y="589"/>
                    <a:pt x="207" y="604"/>
                    <a:pt x="178" y="619"/>
                  </a:cubicBezTo>
                  <a:cubicBezTo>
                    <a:pt x="198" y="563"/>
                    <a:pt x="225" y="509"/>
                    <a:pt x="258" y="459"/>
                  </a:cubicBezTo>
                  <a:cubicBezTo>
                    <a:pt x="263" y="460"/>
                    <a:pt x="268" y="460"/>
                    <a:pt x="273" y="460"/>
                  </a:cubicBezTo>
                  <a:cubicBezTo>
                    <a:pt x="341" y="460"/>
                    <a:pt x="396" y="405"/>
                    <a:pt x="396" y="338"/>
                  </a:cubicBezTo>
                  <a:cubicBezTo>
                    <a:pt x="396" y="328"/>
                    <a:pt x="394" y="318"/>
                    <a:pt x="392" y="309"/>
                  </a:cubicBezTo>
                  <a:cubicBezTo>
                    <a:pt x="459" y="252"/>
                    <a:pt x="536" y="208"/>
                    <a:pt x="620" y="178"/>
                  </a:cubicBezTo>
                  <a:cubicBezTo>
                    <a:pt x="604" y="207"/>
                    <a:pt x="589" y="239"/>
                    <a:pt x="575" y="274"/>
                  </a:cubicBezTo>
                  <a:close/>
                  <a:moveTo>
                    <a:pt x="1436" y="575"/>
                  </a:moveTo>
                  <a:cubicBezTo>
                    <a:pt x="1366" y="548"/>
                    <a:pt x="1286" y="526"/>
                    <a:pt x="1199" y="511"/>
                  </a:cubicBezTo>
                  <a:cubicBezTo>
                    <a:pt x="1184" y="424"/>
                    <a:pt x="1162" y="344"/>
                    <a:pt x="1135" y="274"/>
                  </a:cubicBezTo>
                  <a:cubicBezTo>
                    <a:pt x="1121" y="239"/>
                    <a:pt x="1106" y="207"/>
                    <a:pt x="1090" y="178"/>
                  </a:cubicBezTo>
                  <a:cubicBezTo>
                    <a:pt x="1296" y="250"/>
                    <a:pt x="1460" y="414"/>
                    <a:pt x="1532" y="619"/>
                  </a:cubicBezTo>
                  <a:cubicBezTo>
                    <a:pt x="1503" y="604"/>
                    <a:pt x="1471" y="589"/>
                    <a:pt x="1436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grpSp>
        <p:nvGrpSpPr>
          <p:cNvPr id="61" name="Group 12"/>
          <p:cNvGrpSpPr>
            <a:grpSpLocks noChangeAspect="1"/>
          </p:cNvGrpSpPr>
          <p:nvPr>
            <p:custDataLst>
              <p:tags r:id="rId57"/>
            </p:custDataLst>
          </p:nvPr>
        </p:nvGrpSpPr>
        <p:grpSpPr bwMode="auto">
          <a:xfrm rot="0">
            <a:off x="1168635" y="1932412"/>
            <a:ext cx="656116" cy="577958"/>
            <a:chOff x="3551" y="1900"/>
            <a:chExt cx="583" cy="513"/>
          </a:xfrm>
          <a:solidFill>
            <a:sysClr val="window" lastClr="FFFFFF"/>
          </a:solidFill>
        </p:grpSpPr>
        <p:sp>
          <p:nvSpPr>
            <p:cNvPr id="62" name="Freeform 13"/>
            <p:cNvSpPr>
              <a:spLocks noEditPoints="1"/>
            </p:cNvSpPr>
            <p:nvPr>
              <p:custDataLst>
                <p:tags r:id="rId58"/>
              </p:custDataLst>
            </p:nvPr>
          </p:nvSpPr>
          <p:spPr bwMode="auto">
            <a:xfrm>
              <a:off x="3551" y="1900"/>
              <a:ext cx="583" cy="513"/>
            </a:xfrm>
            <a:custGeom>
              <a:avLst/>
              <a:gdLst>
                <a:gd name="T0" fmla="*/ 28 w 244"/>
                <a:gd name="T1" fmla="*/ 107 h 214"/>
                <a:gd name="T2" fmla="*/ 38 w 244"/>
                <a:gd name="T3" fmla="*/ 99 h 214"/>
                <a:gd name="T4" fmla="*/ 38 w 244"/>
                <a:gd name="T5" fmla="*/ 198 h 214"/>
                <a:gd name="T6" fmla="*/ 54 w 244"/>
                <a:gd name="T7" fmla="*/ 214 h 214"/>
                <a:gd name="T8" fmla="*/ 190 w 244"/>
                <a:gd name="T9" fmla="*/ 214 h 214"/>
                <a:gd name="T10" fmla="*/ 206 w 244"/>
                <a:gd name="T11" fmla="*/ 198 h 214"/>
                <a:gd name="T12" fmla="*/ 206 w 244"/>
                <a:gd name="T13" fmla="*/ 98 h 214"/>
                <a:gd name="T14" fmla="*/ 217 w 244"/>
                <a:gd name="T15" fmla="*/ 107 h 214"/>
                <a:gd name="T16" fmla="*/ 226 w 244"/>
                <a:gd name="T17" fmla="*/ 110 h 214"/>
                <a:gd name="T18" fmla="*/ 239 w 244"/>
                <a:gd name="T19" fmla="*/ 103 h 214"/>
                <a:gd name="T20" fmla="*/ 236 w 244"/>
                <a:gd name="T21" fmla="*/ 81 h 214"/>
                <a:gd name="T22" fmla="*/ 131 w 244"/>
                <a:gd name="T23" fmla="*/ 4 h 214"/>
                <a:gd name="T24" fmla="*/ 112 w 244"/>
                <a:gd name="T25" fmla="*/ 4 h 214"/>
                <a:gd name="T26" fmla="*/ 9 w 244"/>
                <a:gd name="T27" fmla="*/ 81 h 214"/>
                <a:gd name="T28" fmla="*/ 5 w 244"/>
                <a:gd name="T29" fmla="*/ 103 h 214"/>
                <a:gd name="T30" fmla="*/ 28 w 244"/>
                <a:gd name="T31" fmla="*/ 107 h 214"/>
                <a:gd name="T32" fmla="*/ 122 w 244"/>
                <a:gd name="T33" fmla="*/ 37 h 214"/>
                <a:gd name="T34" fmla="*/ 174 w 244"/>
                <a:gd name="T35" fmla="*/ 75 h 214"/>
                <a:gd name="T36" fmla="*/ 174 w 244"/>
                <a:gd name="T37" fmla="*/ 78 h 214"/>
                <a:gd name="T38" fmla="*/ 174 w 244"/>
                <a:gd name="T39" fmla="*/ 182 h 214"/>
                <a:gd name="T40" fmla="*/ 70 w 244"/>
                <a:gd name="T41" fmla="*/ 182 h 214"/>
                <a:gd name="T42" fmla="*/ 70 w 244"/>
                <a:gd name="T43" fmla="*/ 78 h 214"/>
                <a:gd name="T44" fmla="*/ 69 w 244"/>
                <a:gd name="T45" fmla="*/ 76 h 214"/>
                <a:gd name="T46" fmla="*/ 122 w 244"/>
                <a:gd name="T47" fmla="*/ 3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214">
                  <a:moveTo>
                    <a:pt x="28" y="107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8" y="207"/>
                    <a:pt x="45" y="214"/>
                    <a:pt x="54" y="214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99" y="214"/>
                    <a:pt x="206" y="207"/>
                    <a:pt x="206" y="198"/>
                  </a:cubicBezTo>
                  <a:cubicBezTo>
                    <a:pt x="206" y="98"/>
                    <a:pt x="206" y="98"/>
                    <a:pt x="206" y="98"/>
                  </a:cubicBezTo>
                  <a:cubicBezTo>
                    <a:pt x="217" y="107"/>
                    <a:pt x="217" y="107"/>
                    <a:pt x="217" y="107"/>
                  </a:cubicBezTo>
                  <a:cubicBezTo>
                    <a:pt x="220" y="109"/>
                    <a:pt x="223" y="110"/>
                    <a:pt x="226" y="110"/>
                  </a:cubicBezTo>
                  <a:cubicBezTo>
                    <a:pt x="231" y="110"/>
                    <a:pt x="236" y="108"/>
                    <a:pt x="239" y="103"/>
                  </a:cubicBezTo>
                  <a:cubicBezTo>
                    <a:pt x="244" y="96"/>
                    <a:pt x="243" y="86"/>
                    <a:pt x="236" y="81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5" y="0"/>
                    <a:pt x="118" y="0"/>
                    <a:pt x="112" y="4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2" y="86"/>
                    <a:pt x="0" y="96"/>
                    <a:pt x="5" y="103"/>
                  </a:cubicBezTo>
                  <a:cubicBezTo>
                    <a:pt x="11" y="110"/>
                    <a:pt x="21" y="112"/>
                    <a:pt x="28" y="107"/>
                  </a:cubicBezTo>
                  <a:close/>
                  <a:moveTo>
                    <a:pt x="122" y="37"/>
                  </a:moveTo>
                  <a:cubicBezTo>
                    <a:pt x="174" y="75"/>
                    <a:pt x="174" y="75"/>
                    <a:pt x="174" y="75"/>
                  </a:cubicBezTo>
                  <a:cubicBezTo>
                    <a:pt x="174" y="76"/>
                    <a:pt x="174" y="77"/>
                    <a:pt x="174" y="78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7"/>
                    <a:pt x="70" y="76"/>
                    <a:pt x="69" y="76"/>
                  </a:cubicBezTo>
                  <a:lnTo>
                    <a:pt x="12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63" name="Freeform 14"/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3773" y="2054"/>
              <a:ext cx="141" cy="253"/>
            </a:xfrm>
            <a:custGeom>
              <a:avLst/>
              <a:gdLst>
                <a:gd name="T0" fmla="*/ 22 w 59"/>
                <a:gd name="T1" fmla="*/ 80 h 106"/>
                <a:gd name="T2" fmla="*/ 18 w 59"/>
                <a:gd name="T3" fmla="*/ 77 h 106"/>
                <a:gd name="T4" fmla="*/ 17 w 59"/>
                <a:gd name="T5" fmla="*/ 72 h 106"/>
                <a:gd name="T6" fmla="*/ 8 w 59"/>
                <a:gd name="T7" fmla="*/ 67 h 106"/>
                <a:gd name="T8" fmla="*/ 1 w 59"/>
                <a:gd name="T9" fmla="*/ 77 h 106"/>
                <a:gd name="T10" fmla="*/ 10 w 59"/>
                <a:gd name="T11" fmla="*/ 90 h 106"/>
                <a:gd name="T12" fmla="*/ 18 w 59"/>
                <a:gd name="T13" fmla="*/ 93 h 106"/>
                <a:gd name="T14" fmla="*/ 27 w 59"/>
                <a:gd name="T15" fmla="*/ 100 h 106"/>
                <a:gd name="T16" fmla="*/ 30 w 59"/>
                <a:gd name="T17" fmla="*/ 106 h 106"/>
                <a:gd name="T18" fmla="*/ 33 w 59"/>
                <a:gd name="T19" fmla="*/ 100 h 106"/>
                <a:gd name="T20" fmla="*/ 41 w 59"/>
                <a:gd name="T21" fmla="*/ 93 h 106"/>
                <a:gd name="T22" fmla="*/ 48 w 59"/>
                <a:gd name="T23" fmla="*/ 90 h 106"/>
                <a:gd name="T24" fmla="*/ 59 w 59"/>
                <a:gd name="T25" fmla="*/ 68 h 106"/>
                <a:gd name="T26" fmla="*/ 51 w 59"/>
                <a:gd name="T27" fmla="*/ 51 h 106"/>
                <a:gd name="T28" fmla="*/ 42 w 59"/>
                <a:gd name="T29" fmla="*/ 46 h 106"/>
                <a:gd name="T30" fmla="*/ 33 w 59"/>
                <a:gd name="T31" fmla="*/ 33 h 106"/>
                <a:gd name="T32" fmla="*/ 33 w 59"/>
                <a:gd name="T33" fmla="*/ 30 h 106"/>
                <a:gd name="T34" fmla="*/ 37 w 59"/>
                <a:gd name="T35" fmla="*/ 22 h 106"/>
                <a:gd name="T36" fmla="*/ 41 w 59"/>
                <a:gd name="T37" fmla="*/ 25 h 106"/>
                <a:gd name="T38" fmla="*/ 42 w 59"/>
                <a:gd name="T39" fmla="*/ 29 h 106"/>
                <a:gd name="T40" fmla="*/ 50 w 59"/>
                <a:gd name="T41" fmla="*/ 32 h 106"/>
                <a:gd name="T42" fmla="*/ 56 w 59"/>
                <a:gd name="T43" fmla="*/ 23 h 106"/>
                <a:gd name="T44" fmla="*/ 48 w 59"/>
                <a:gd name="T45" fmla="*/ 12 h 106"/>
                <a:gd name="T46" fmla="*/ 40 w 59"/>
                <a:gd name="T47" fmla="*/ 9 h 106"/>
                <a:gd name="T48" fmla="*/ 33 w 59"/>
                <a:gd name="T49" fmla="*/ 4 h 106"/>
                <a:gd name="T50" fmla="*/ 30 w 59"/>
                <a:gd name="T51" fmla="*/ 0 h 106"/>
                <a:gd name="T52" fmla="*/ 27 w 59"/>
                <a:gd name="T53" fmla="*/ 4 h 106"/>
                <a:gd name="T54" fmla="*/ 22 w 59"/>
                <a:gd name="T55" fmla="*/ 8 h 106"/>
                <a:gd name="T56" fmla="*/ 18 w 59"/>
                <a:gd name="T57" fmla="*/ 9 h 106"/>
                <a:gd name="T58" fmla="*/ 9 w 59"/>
                <a:gd name="T59" fmla="*/ 15 h 106"/>
                <a:gd name="T60" fmla="*/ 4 w 59"/>
                <a:gd name="T61" fmla="*/ 22 h 106"/>
                <a:gd name="T62" fmla="*/ 2 w 59"/>
                <a:gd name="T63" fmla="*/ 32 h 106"/>
                <a:gd name="T64" fmla="*/ 3 w 59"/>
                <a:gd name="T65" fmla="*/ 40 h 106"/>
                <a:gd name="T66" fmla="*/ 14 w 59"/>
                <a:gd name="T67" fmla="*/ 52 h 106"/>
                <a:gd name="T68" fmla="*/ 22 w 59"/>
                <a:gd name="T69" fmla="*/ 55 h 106"/>
                <a:gd name="T70" fmla="*/ 25 w 59"/>
                <a:gd name="T71" fmla="*/ 56 h 106"/>
                <a:gd name="T72" fmla="*/ 27 w 59"/>
                <a:gd name="T73" fmla="*/ 67 h 106"/>
                <a:gd name="T74" fmla="*/ 27 w 59"/>
                <a:gd name="T75" fmla="*/ 72 h 106"/>
                <a:gd name="T76" fmla="*/ 22 w 59"/>
                <a:gd name="T77" fmla="*/ 80 h 106"/>
                <a:gd name="T78" fmla="*/ 33 w 59"/>
                <a:gd name="T79" fmla="*/ 69 h 106"/>
                <a:gd name="T80" fmla="*/ 36 w 59"/>
                <a:gd name="T81" fmla="*/ 60 h 106"/>
                <a:gd name="T82" fmla="*/ 40 w 59"/>
                <a:gd name="T83" fmla="*/ 62 h 106"/>
                <a:gd name="T84" fmla="*/ 43 w 59"/>
                <a:gd name="T85" fmla="*/ 70 h 106"/>
                <a:gd name="T86" fmla="*/ 39 w 59"/>
                <a:gd name="T87" fmla="*/ 79 h 106"/>
                <a:gd name="T88" fmla="*/ 36 w 59"/>
                <a:gd name="T89" fmla="*/ 81 h 106"/>
                <a:gd name="T90" fmla="*/ 33 w 59"/>
                <a:gd name="T91" fmla="*/ 72 h 106"/>
                <a:gd name="T92" fmla="*/ 33 w 59"/>
                <a:gd name="T93" fmla="*/ 69 h 106"/>
                <a:gd name="T94" fmla="*/ 24 w 59"/>
                <a:gd name="T95" fmla="*/ 40 h 106"/>
                <a:gd name="T96" fmla="*/ 21 w 59"/>
                <a:gd name="T97" fmla="*/ 38 h 106"/>
                <a:gd name="T98" fmla="*/ 17 w 59"/>
                <a:gd name="T99" fmla="*/ 30 h 106"/>
                <a:gd name="T100" fmla="*/ 20 w 59"/>
                <a:gd name="T101" fmla="*/ 23 h 106"/>
                <a:gd name="T102" fmla="*/ 23 w 59"/>
                <a:gd name="T103" fmla="*/ 21 h 106"/>
                <a:gd name="T104" fmla="*/ 27 w 59"/>
                <a:gd name="T105" fmla="*/ 30 h 106"/>
                <a:gd name="T106" fmla="*/ 27 w 59"/>
                <a:gd name="T107" fmla="*/ 31 h 106"/>
                <a:gd name="T108" fmla="*/ 24 w 59"/>
                <a:gd name="T10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" h="106">
                  <a:moveTo>
                    <a:pt x="22" y="80"/>
                  </a:moveTo>
                  <a:cubicBezTo>
                    <a:pt x="20" y="79"/>
                    <a:pt x="19" y="78"/>
                    <a:pt x="18" y="77"/>
                  </a:cubicBezTo>
                  <a:cubicBezTo>
                    <a:pt x="18" y="76"/>
                    <a:pt x="17" y="74"/>
                    <a:pt x="17" y="72"/>
                  </a:cubicBezTo>
                  <a:cubicBezTo>
                    <a:pt x="16" y="69"/>
                    <a:pt x="12" y="67"/>
                    <a:pt x="8" y="67"/>
                  </a:cubicBezTo>
                  <a:cubicBezTo>
                    <a:pt x="4" y="67"/>
                    <a:pt x="0" y="71"/>
                    <a:pt x="1" y="77"/>
                  </a:cubicBezTo>
                  <a:cubicBezTo>
                    <a:pt x="3" y="82"/>
                    <a:pt x="5" y="87"/>
                    <a:pt x="10" y="90"/>
                  </a:cubicBezTo>
                  <a:cubicBezTo>
                    <a:pt x="12" y="91"/>
                    <a:pt x="15" y="92"/>
                    <a:pt x="18" y="93"/>
                  </a:cubicBezTo>
                  <a:cubicBezTo>
                    <a:pt x="23" y="94"/>
                    <a:pt x="27" y="97"/>
                    <a:pt x="27" y="100"/>
                  </a:cubicBezTo>
                  <a:cubicBezTo>
                    <a:pt x="27" y="104"/>
                    <a:pt x="28" y="106"/>
                    <a:pt x="30" y="106"/>
                  </a:cubicBezTo>
                  <a:cubicBezTo>
                    <a:pt x="31" y="106"/>
                    <a:pt x="33" y="104"/>
                    <a:pt x="33" y="100"/>
                  </a:cubicBezTo>
                  <a:cubicBezTo>
                    <a:pt x="33" y="97"/>
                    <a:pt x="36" y="94"/>
                    <a:pt x="41" y="93"/>
                  </a:cubicBezTo>
                  <a:cubicBezTo>
                    <a:pt x="44" y="92"/>
                    <a:pt x="46" y="91"/>
                    <a:pt x="48" y="90"/>
                  </a:cubicBezTo>
                  <a:cubicBezTo>
                    <a:pt x="56" y="85"/>
                    <a:pt x="59" y="78"/>
                    <a:pt x="59" y="68"/>
                  </a:cubicBezTo>
                  <a:cubicBezTo>
                    <a:pt x="59" y="61"/>
                    <a:pt x="57" y="55"/>
                    <a:pt x="51" y="51"/>
                  </a:cubicBezTo>
                  <a:cubicBezTo>
                    <a:pt x="49" y="50"/>
                    <a:pt x="46" y="48"/>
                    <a:pt x="42" y="46"/>
                  </a:cubicBezTo>
                  <a:cubicBezTo>
                    <a:pt x="37" y="44"/>
                    <a:pt x="33" y="38"/>
                    <a:pt x="33" y="33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5"/>
                    <a:pt x="35" y="20"/>
                    <a:pt x="37" y="22"/>
                  </a:cubicBezTo>
                  <a:cubicBezTo>
                    <a:pt x="39" y="22"/>
                    <a:pt x="40" y="23"/>
                    <a:pt x="41" y="25"/>
                  </a:cubicBezTo>
                  <a:cubicBezTo>
                    <a:pt x="41" y="26"/>
                    <a:pt x="42" y="27"/>
                    <a:pt x="42" y="29"/>
                  </a:cubicBezTo>
                  <a:cubicBezTo>
                    <a:pt x="42" y="31"/>
                    <a:pt x="46" y="32"/>
                    <a:pt x="50" y="32"/>
                  </a:cubicBezTo>
                  <a:cubicBezTo>
                    <a:pt x="54" y="32"/>
                    <a:pt x="58" y="28"/>
                    <a:pt x="56" y="23"/>
                  </a:cubicBezTo>
                  <a:cubicBezTo>
                    <a:pt x="54" y="18"/>
                    <a:pt x="52" y="15"/>
                    <a:pt x="48" y="12"/>
                  </a:cubicBezTo>
                  <a:cubicBezTo>
                    <a:pt x="46" y="11"/>
                    <a:pt x="43" y="10"/>
                    <a:pt x="40" y="9"/>
                  </a:cubicBezTo>
                  <a:cubicBezTo>
                    <a:pt x="36" y="8"/>
                    <a:pt x="33" y="6"/>
                    <a:pt x="33" y="4"/>
                  </a:cubicBezTo>
                  <a:cubicBezTo>
                    <a:pt x="33" y="1"/>
                    <a:pt x="31" y="0"/>
                    <a:pt x="30" y="0"/>
                  </a:cubicBezTo>
                  <a:cubicBezTo>
                    <a:pt x="28" y="0"/>
                    <a:pt x="27" y="1"/>
                    <a:pt x="27" y="4"/>
                  </a:cubicBezTo>
                  <a:cubicBezTo>
                    <a:pt x="27" y="6"/>
                    <a:pt x="25" y="8"/>
                    <a:pt x="22" y="8"/>
                  </a:cubicBezTo>
                  <a:cubicBezTo>
                    <a:pt x="21" y="8"/>
                    <a:pt x="19" y="8"/>
                    <a:pt x="18" y="9"/>
                  </a:cubicBezTo>
                  <a:cubicBezTo>
                    <a:pt x="15" y="10"/>
                    <a:pt x="12" y="12"/>
                    <a:pt x="9" y="15"/>
                  </a:cubicBezTo>
                  <a:cubicBezTo>
                    <a:pt x="7" y="17"/>
                    <a:pt x="5" y="19"/>
                    <a:pt x="4" y="22"/>
                  </a:cubicBezTo>
                  <a:cubicBezTo>
                    <a:pt x="3" y="25"/>
                    <a:pt x="2" y="29"/>
                    <a:pt x="2" y="32"/>
                  </a:cubicBezTo>
                  <a:cubicBezTo>
                    <a:pt x="2" y="35"/>
                    <a:pt x="2" y="37"/>
                    <a:pt x="3" y="40"/>
                  </a:cubicBezTo>
                  <a:cubicBezTo>
                    <a:pt x="4" y="44"/>
                    <a:pt x="9" y="50"/>
                    <a:pt x="14" y="52"/>
                  </a:cubicBezTo>
                  <a:cubicBezTo>
                    <a:pt x="16" y="53"/>
                    <a:pt x="19" y="54"/>
                    <a:pt x="22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7" y="61"/>
                    <a:pt x="27" y="67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7"/>
                    <a:pt x="25" y="81"/>
                    <a:pt x="22" y="80"/>
                  </a:cubicBezTo>
                  <a:close/>
                  <a:moveTo>
                    <a:pt x="33" y="69"/>
                  </a:moveTo>
                  <a:cubicBezTo>
                    <a:pt x="33" y="63"/>
                    <a:pt x="34" y="59"/>
                    <a:pt x="36" y="60"/>
                  </a:cubicBezTo>
                  <a:cubicBezTo>
                    <a:pt x="38" y="61"/>
                    <a:pt x="39" y="62"/>
                    <a:pt x="40" y="62"/>
                  </a:cubicBezTo>
                  <a:cubicBezTo>
                    <a:pt x="42" y="64"/>
                    <a:pt x="43" y="67"/>
                    <a:pt x="43" y="70"/>
                  </a:cubicBezTo>
                  <a:cubicBezTo>
                    <a:pt x="43" y="75"/>
                    <a:pt x="42" y="78"/>
                    <a:pt x="39" y="79"/>
                  </a:cubicBezTo>
                  <a:cubicBezTo>
                    <a:pt x="39" y="80"/>
                    <a:pt x="37" y="80"/>
                    <a:pt x="36" y="81"/>
                  </a:cubicBezTo>
                  <a:cubicBezTo>
                    <a:pt x="34" y="81"/>
                    <a:pt x="33" y="77"/>
                    <a:pt x="33" y="72"/>
                  </a:cubicBezTo>
                  <a:cubicBezTo>
                    <a:pt x="33" y="69"/>
                    <a:pt x="33" y="69"/>
                    <a:pt x="33" y="69"/>
                  </a:cubicBezTo>
                  <a:close/>
                  <a:moveTo>
                    <a:pt x="24" y="40"/>
                  </a:moveTo>
                  <a:cubicBezTo>
                    <a:pt x="23" y="39"/>
                    <a:pt x="22" y="39"/>
                    <a:pt x="21" y="38"/>
                  </a:cubicBezTo>
                  <a:cubicBezTo>
                    <a:pt x="18" y="36"/>
                    <a:pt x="17" y="34"/>
                    <a:pt x="17" y="30"/>
                  </a:cubicBezTo>
                  <a:cubicBezTo>
                    <a:pt x="17" y="27"/>
                    <a:pt x="18" y="25"/>
                    <a:pt x="20" y="23"/>
                  </a:cubicBezTo>
                  <a:cubicBezTo>
                    <a:pt x="20" y="22"/>
                    <a:pt x="22" y="22"/>
                    <a:pt x="23" y="21"/>
                  </a:cubicBezTo>
                  <a:cubicBezTo>
                    <a:pt x="25" y="20"/>
                    <a:pt x="27" y="25"/>
                    <a:pt x="27" y="30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6"/>
                    <a:pt x="26" y="41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>
            <p:custDataLst>
              <p:tags r:id="rId60"/>
            </p:custDataLst>
          </p:nvPr>
        </p:nvGrpSpPr>
        <p:grpSpPr bwMode="auto">
          <a:xfrm rot="0">
            <a:off x="3389912" y="1875457"/>
            <a:ext cx="656116" cy="693139"/>
            <a:chOff x="1834" y="425"/>
            <a:chExt cx="704" cy="744"/>
          </a:xfrm>
          <a:solidFill>
            <a:sysClr val="window" lastClr="FFFFFF"/>
          </a:solidFill>
        </p:grpSpPr>
        <p:sp>
          <p:nvSpPr>
            <p:cNvPr id="65" name="Oval 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862" y="425"/>
              <a:ext cx="158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66" name="Oval 6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352" y="425"/>
              <a:ext cx="157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67" name="Oval 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352" y="845"/>
              <a:ext cx="157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862" y="845"/>
              <a:ext cx="158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70" name="Freeform 9"/>
            <p:cNvSpPr/>
            <p:nvPr>
              <p:custDataLst>
                <p:tags r:id="rId65"/>
              </p:custDataLst>
            </p:nvPr>
          </p:nvSpPr>
          <p:spPr bwMode="auto">
            <a:xfrm>
              <a:off x="1834" y="592"/>
              <a:ext cx="704" cy="577"/>
            </a:xfrm>
            <a:custGeom>
              <a:avLst/>
              <a:gdLst>
                <a:gd name="T0" fmla="*/ 295 w 295"/>
                <a:gd name="T1" fmla="*/ 42 h 242"/>
                <a:gd name="T2" fmla="*/ 250 w 295"/>
                <a:gd name="T3" fmla="*/ 0 h 242"/>
                <a:gd name="T4" fmla="*/ 206 w 295"/>
                <a:gd name="T5" fmla="*/ 42 h 242"/>
                <a:gd name="T6" fmla="*/ 206 w 295"/>
                <a:gd name="T7" fmla="*/ 58 h 242"/>
                <a:gd name="T8" fmla="*/ 180 w 295"/>
                <a:gd name="T9" fmla="*/ 86 h 242"/>
                <a:gd name="T10" fmla="*/ 116 w 295"/>
                <a:gd name="T11" fmla="*/ 86 h 242"/>
                <a:gd name="T12" fmla="*/ 89 w 295"/>
                <a:gd name="T13" fmla="*/ 57 h 242"/>
                <a:gd name="T14" fmla="*/ 89 w 295"/>
                <a:gd name="T15" fmla="*/ 42 h 242"/>
                <a:gd name="T16" fmla="*/ 44 w 295"/>
                <a:gd name="T17" fmla="*/ 0 h 242"/>
                <a:gd name="T18" fmla="*/ 0 w 295"/>
                <a:gd name="T19" fmla="*/ 42 h 242"/>
                <a:gd name="T20" fmla="*/ 0 w 295"/>
                <a:gd name="T21" fmla="*/ 66 h 242"/>
                <a:gd name="T22" fmla="*/ 80 w 295"/>
                <a:gd name="T23" fmla="*/ 66 h 242"/>
                <a:gd name="T24" fmla="*/ 101 w 295"/>
                <a:gd name="T25" fmla="*/ 90 h 242"/>
                <a:gd name="T26" fmla="*/ 101 w 295"/>
                <a:gd name="T27" fmla="*/ 141 h 242"/>
                <a:gd name="T28" fmla="*/ 76 w 295"/>
                <a:gd name="T29" fmla="*/ 188 h 242"/>
                <a:gd name="T30" fmla="*/ 45 w 295"/>
                <a:gd name="T31" fmla="*/ 175 h 242"/>
                <a:gd name="T32" fmla="*/ 0 w 295"/>
                <a:gd name="T33" fmla="*/ 218 h 242"/>
                <a:gd name="T34" fmla="*/ 0 w 295"/>
                <a:gd name="T35" fmla="*/ 242 h 242"/>
                <a:gd name="T36" fmla="*/ 89 w 295"/>
                <a:gd name="T37" fmla="*/ 242 h 242"/>
                <a:gd name="T38" fmla="*/ 89 w 295"/>
                <a:gd name="T39" fmla="*/ 218 h 242"/>
                <a:gd name="T40" fmla="*/ 84 w 295"/>
                <a:gd name="T41" fmla="*/ 199 h 242"/>
                <a:gd name="T42" fmla="*/ 115 w 295"/>
                <a:gd name="T43" fmla="*/ 144 h 242"/>
                <a:gd name="T44" fmla="*/ 180 w 295"/>
                <a:gd name="T45" fmla="*/ 144 h 242"/>
                <a:gd name="T46" fmla="*/ 211 w 295"/>
                <a:gd name="T47" fmla="*/ 198 h 242"/>
                <a:gd name="T48" fmla="*/ 206 w 295"/>
                <a:gd name="T49" fmla="*/ 218 h 242"/>
                <a:gd name="T50" fmla="*/ 206 w 295"/>
                <a:gd name="T51" fmla="*/ 242 h 242"/>
                <a:gd name="T52" fmla="*/ 295 w 295"/>
                <a:gd name="T53" fmla="*/ 242 h 242"/>
                <a:gd name="T54" fmla="*/ 295 w 295"/>
                <a:gd name="T55" fmla="*/ 218 h 242"/>
                <a:gd name="T56" fmla="*/ 250 w 295"/>
                <a:gd name="T57" fmla="*/ 175 h 242"/>
                <a:gd name="T58" fmla="*/ 219 w 295"/>
                <a:gd name="T59" fmla="*/ 187 h 242"/>
                <a:gd name="T60" fmla="*/ 191 w 295"/>
                <a:gd name="T61" fmla="*/ 136 h 242"/>
                <a:gd name="T62" fmla="*/ 191 w 295"/>
                <a:gd name="T63" fmla="*/ 92 h 242"/>
                <a:gd name="T64" fmla="*/ 216 w 295"/>
                <a:gd name="T65" fmla="*/ 66 h 242"/>
                <a:gd name="T66" fmla="*/ 295 w 295"/>
                <a:gd name="T67" fmla="*/ 66 h 242"/>
                <a:gd name="T68" fmla="*/ 295 w 295"/>
                <a:gd name="T69" fmla="*/ 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242">
                  <a:moveTo>
                    <a:pt x="295" y="42"/>
                  </a:moveTo>
                  <a:cubicBezTo>
                    <a:pt x="295" y="19"/>
                    <a:pt x="275" y="0"/>
                    <a:pt x="250" y="0"/>
                  </a:cubicBezTo>
                  <a:cubicBezTo>
                    <a:pt x="226" y="0"/>
                    <a:pt x="206" y="19"/>
                    <a:pt x="206" y="42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19"/>
                    <a:pt x="69" y="0"/>
                    <a:pt x="44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68" y="180"/>
                    <a:pt x="57" y="175"/>
                    <a:pt x="45" y="175"/>
                  </a:cubicBezTo>
                  <a:cubicBezTo>
                    <a:pt x="20" y="175"/>
                    <a:pt x="0" y="194"/>
                    <a:pt x="0" y="218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89" y="218"/>
                    <a:pt x="89" y="218"/>
                    <a:pt x="89" y="218"/>
                  </a:cubicBezTo>
                  <a:cubicBezTo>
                    <a:pt x="89" y="211"/>
                    <a:pt x="87" y="205"/>
                    <a:pt x="84" y="199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08" y="204"/>
                    <a:pt x="206" y="211"/>
                    <a:pt x="206" y="218"/>
                  </a:cubicBezTo>
                  <a:cubicBezTo>
                    <a:pt x="206" y="242"/>
                    <a:pt x="206" y="242"/>
                    <a:pt x="206" y="242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18"/>
                    <a:pt x="295" y="218"/>
                    <a:pt x="295" y="218"/>
                  </a:cubicBezTo>
                  <a:cubicBezTo>
                    <a:pt x="295" y="194"/>
                    <a:pt x="275" y="175"/>
                    <a:pt x="250" y="175"/>
                  </a:cubicBezTo>
                  <a:cubicBezTo>
                    <a:pt x="238" y="175"/>
                    <a:pt x="228" y="180"/>
                    <a:pt x="219" y="187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216" y="66"/>
                    <a:pt x="216" y="66"/>
                    <a:pt x="216" y="66"/>
                  </a:cubicBezTo>
                  <a:cubicBezTo>
                    <a:pt x="295" y="66"/>
                    <a:pt x="295" y="66"/>
                    <a:pt x="295" y="66"/>
                  </a:cubicBezTo>
                  <a:cubicBezTo>
                    <a:pt x="295" y="42"/>
                    <a:pt x="295" y="42"/>
                    <a:pt x="29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15" name="KSO_Shape"/>
          <p:cNvSpPr/>
          <p:nvPr>
            <p:custDataLst>
              <p:tags r:id="rId66"/>
            </p:custDataLst>
          </p:nvPr>
        </p:nvSpPr>
        <p:spPr bwMode="auto">
          <a:xfrm>
            <a:off x="7870190" y="1808480"/>
            <a:ext cx="545465" cy="851535"/>
          </a:xfrm>
          <a:custGeom>
            <a:avLst/>
            <a:gdLst>
              <a:gd name="T0" fmla="*/ 2147483646 w 78"/>
              <a:gd name="T1" fmla="*/ 2147483646 h 112"/>
              <a:gd name="T2" fmla="*/ 2147483646 w 78"/>
              <a:gd name="T3" fmla="*/ 2147483646 h 112"/>
              <a:gd name="T4" fmla="*/ 2147483646 w 78"/>
              <a:gd name="T5" fmla="*/ 2147483646 h 112"/>
              <a:gd name="T6" fmla="*/ 2147483646 w 78"/>
              <a:gd name="T7" fmla="*/ 2147483646 h 112"/>
              <a:gd name="T8" fmla="*/ 2147483646 w 78"/>
              <a:gd name="T9" fmla="*/ 2147483646 h 112"/>
              <a:gd name="T10" fmla="*/ 2147483646 w 78"/>
              <a:gd name="T11" fmla="*/ 2147483646 h 112"/>
              <a:gd name="T12" fmla="*/ 2147483646 w 78"/>
              <a:gd name="T13" fmla="*/ 2147483646 h 112"/>
              <a:gd name="T14" fmla="*/ 2147483646 w 78"/>
              <a:gd name="T15" fmla="*/ 2147483646 h 112"/>
              <a:gd name="T16" fmla="*/ 2147483646 w 78"/>
              <a:gd name="T17" fmla="*/ 2147483646 h 112"/>
              <a:gd name="T18" fmla="*/ 2147483646 w 78"/>
              <a:gd name="T19" fmla="*/ 2147483646 h 112"/>
              <a:gd name="T20" fmla="*/ 2147483646 w 78"/>
              <a:gd name="T21" fmla="*/ 2147483646 h 112"/>
              <a:gd name="T22" fmla="*/ 2147483646 w 78"/>
              <a:gd name="T23" fmla="*/ 2147483646 h 112"/>
              <a:gd name="T24" fmla="*/ 2147483646 w 78"/>
              <a:gd name="T25" fmla="*/ 2147483646 h 112"/>
              <a:gd name="T26" fmla="*/ 2147483646 w 78"/>
              <a:gd name="T27" fmla="*/ 2147483646 h 112"/>
              <a:gd name="T28" fmla="*/ 2147483646 w 78"/>
              <a:gd name="T29" fmla="*/ 2147483646 h 112"/>
              <a:gd name="T30" fmla="*/ 2147483646 w 78"/>
              <a:gd name="T31" fmla="*/ 2147483646 h 112"/>
              <a:gd name="T32" fmla="*/ 2147483646 w 78"/>
              <a:gd name="T33" fmla="*/ 2147483646 h 112"/>
              <a:gd name="T34" fmla="*/ 2147483646 w 78"/>
              <a:gd name="T35" fmla="*/ 2147483646 h 112"/>
              <a:gd name="T36" fmla="*/ 2147483646 w 78"/>
              <a:gd name="T37" fmla="*/ 2147483646 h 112"/>
              <a:gd name="T38" fmla="*/ 2147483646 w 78"/>
              <a:gd name="T39" fmla="*/ 2147483646 h 112"/>
              <a:gd name="T40" fmla="*/ 2147483646 w 78"/>
              <a:gd name="T41" fmla="*/ 2147483646 h 112"/>
              <a:gd name="T42" fmla="*/ 2147483646 w 78"/>
              <a:gd name="T43" fmla="*/ 2147483646 h 112"/>
              <a:gd name="T44" fmla="*/ 2147483646 w 78"/>
              <a:gd name="T45" fmla="*/ 2147483646 h 112"/>
              <a:gd name="T46" fmla="*/ 2147483646 w 78"/>
              <a:gd name="T47" fmla="*/ 2147483646 h 112"/>
              <a:gd name="T48" fmla="*/ 2147483646 w 78"/>
              <a:gd name="T49" fmla="*/ 2147483646 h 112"/>
              <a:gd name="T50" fmla="*/ 2147483646 w 78"/>
              <a:gd name="T51" fmla="*/ 2147483646 h 112"/>
              <a:gd name="T52" fmla="*/ 2147483646 w 78"/>
              <a:gd name="T53" fmla="*/ 2147483646 h 112"/>
              <a:gd name="T54" fmla="*/ 2147483646 w 78"/>
              <a:gd name="T55" fmla="*/ 2147483646 h 112"/>
              <a:gd name="T56" fmla="*/ 2147483646 w 78"/>
              <a:gd name="T57" fmla="*/ 2147483646 h 112"/>
              <a:gd name="T58" fmla="*/ 2147483646 w 78"/>
              <a:gd name="T59" fmla="*/ 2147483646 h 112"/>
              <a:gd name="T60" fmla="*/ 2147483646 w 78"/>
              <a:gd name="T61" fmla="*/ 2147483646 h 112"/>
              <a:gd name="T62" fmla="*/ 2147483646 w 78"/>
              <a:gd name="T63" fmla="*/ 2147483646 h 112"/>
              <a:gd name="T64" fmla="*/ 2147483646 w 78"/>
              <a:gd name="T65" fmla="*/ 2147483646 h 112"/>
              <a:gd name="T66" fmla="*/ 2147483646 w 78"/>
              <a:gd name="T67" fmla="*/ 2147483646 h 112"/>
              <a:gd name="T68" fmla="*/ 2147483646 w 78"/>
              <a:gd name="T69" fmla="*/ 2147483646 h 112"/>
              <a:gd name="T70" fmla="*/ 2147483646 w 78"/>
              <a:gd name="T71" fmla="*/ 2147483646 h 112"/>
              <a:gd name="T72" fmla="*/ 2147483646 w 78"/>
              <a:gd name="T73" fmla="*/ 2147483646 h 112"/>
              <a:gd name="T74" fmla="*/ 2147483646 w 78"/>
              <a:gd name="T75" fmla="*/ 2147483646 h 112"/>
              <a:gd name="T76" fmla="*/ 2147483646 w 78"/>
              <a:gd name="T77" fmla="*/ 2147483646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67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12655" y="1070610"/>
            <a:ext cx="5565737" cy="275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192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04</a:t>
            </a:r>
            <a:endParaRPr kumimoji="1" lang="en-US" altLang="zh-CN" sz="192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1303" y="367482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zh-CN" altLang="en-US" sz="4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现场答疑</a:t>
            </a:r>
            <a:endParaRPr kumimoji="1" lang="zh-CN" altLang="en-US" sz="4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12655" y="1070610"/>
            <a:ext cx="5565737" cy="193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13300" dirty="0" smtClean="0"/>
              <a:t>谢谢</a:t>
            </a:r>
            <a:endParaRPr kumimoji="1" lang="zh-CN" altLang="en-US" sz="13300" dirty="0" smtClean="0"/>
          </a:p>
        </p:txBody>
      </p:sp>
      <p:sp>
        <p:nvSpPr>
          <p:cNvPr id="6" name="矩形 5"/>
          <p:cNvSpPr/>
          <p:nvPr/>
        </p:nvSpPr>
        <p:spPr>
          <a:xfrm>
            <a:off x="2801303" y="367482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谢谢您的聆听</a:t>
            </a:r>
            <a:endParaRPr kumimoji="1" lang="zh-CN" altLang="en-US" sz="3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线连接符 16"/>
          <p:cNvCxnSpPr/>
          <p:nvPr/>
        </p:nvCxnSpPr>
        <p:spPr>
          <a:xfrm>
            <a:off x="4023360" y="3223895"/>
            <a:ext cx="413194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0" name="矩形: 圆角 1127"/>
          <p:cNvSpPr/>
          <p:nvPr>
            <p:custDataLst>
              <p:tags r:id="rId1"/>
            </p:custDataLst>
          </p:nvPr>
        </p:nvSpPr>
        <p:spPr>
          <a:xfrm>
            <a:off x="4397375" y="1082675"/>
            <a:ext cx="7132955" cy="4870450"/>
          </a:xfrm>
          <a:prstGeom prst="roundRect">
            <a:avLst>
              <a:gd name="adj" fmla="val 4386"/>
            </a:avLst>
          </a:prstGeom>
          <a:solidFill>
            <a:sysClr val="window" lastClr="FFFFFF"/>
          </a:solidFill>
          <a:ln w="12700">
            <a:solidFill>
              <a:srgbClr val="44546A">
                <a:lumMod val="75000"/>
              </a:srgbClr>
            </a:solidFill>
          </a:ln>
          <a:effectLst>
            <a:outerShdw blurRad="50800" dist="762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1" name="矩形: 圆角 1128"/>
          <p:cNvSpPr/>
          <p:nvPr>
            <p:custDataLst>
              <p:tags r:id="rId2"/>
            </p:custDataLst>
          </p:nvPr>
        </p:nvSpPr>
        <p:spPr>
          <a:xfrm>
            <a:off x="474980" y="1082675"/>
            <a:ext cx="3561715" cy="4870450"/>
          </a:xfrm>
          <a:prstGeom prst="roundRect">
            <a:avLst>
              <a:gd name="adj" fmla="val 4386"/>
            </a:avLst>
          </a:prstGeom>
          <a:solidFill>
            <a:sysClr val="window" lastClr="FFFFFF"/>
          </a:solidFill>
          <a:ln w="12700">
            <a:solidFill>
              <a:srgbClr val="44546A">
                <a:lumMod val="75000"/>
              </a:srgbClr>
            </a:solidFill>
          </a:ln>
          <a:effectLst>
            <a:outerShdw blurRad="50800" dist="762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5" name="同心圆 262"/>
          <p:cNvSpPr/>
          <p:nvPr>
            <p:custDataLst>
              <p:tags r:id="rId3"/>
            </p:custDataLst>
          </p:nvPr>
        </p:nvSpPr>
        <p:spPr>
          <a:xfrm>
            <a:off x="11102340" y="5585460"/>
            <a:ext cx="300990" cy="300990"/>
          </a:xfrm>
          <a:prstGeom prst="donut">
            <a:avLst/>
          </a:prstGeom>
          <a:ln w="25400">
            <a:solidFill>
              <a:sysClr val="window" lastClr="FFFFFF"/>
            </a:solidFill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kumimoji="1"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909820" y="1482725"/>
            <a:ext cx="6334760" cy="4317365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b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李柔源</a:t>
            </a:r>
            <a:r>
              <a:rPr lang="en-US" altLang="zh-CN" sz="2800" b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——</a:t>
            </a:r>
            <a:r>
              <a:rPr lang="zh-CN" altLang="en-US" sz="2800" b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绣球</a:t>
            </a:r>
            <a:endParaRPr lang="zh-CN" altLang="en-US" sz="2400" b="1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400" b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2011年开始从事电商行业，8年电商实战经验，</a:t>
            </a:r>
            <a:r>
              <a:rPr lang="zh-CN" altLang="en-US" sz="2400" b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擅长</a:t>
            </a:r>
            <a:r>
              <a:rPr lang="en-US" altLang="zh-CN" sz="2400" b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电商运营策略和方法，3年电商培训经验，</a:t>
            </a:r>
            <a:r>
              <a:rPr lang="zh-CN" altLang="en-US" sz="2400" b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南宁高校特聘专业教师</a:t>
            </a:r>
            <a:r>
              <a:rPr lang="en-US" altLang="zh-CN" sz="2400" b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en-US" altLang="zh-CN" sz="2400" b="1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400" b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目前主要研究方向为</a:t>
            </a:r>
            <a:r>
              <a:rPr lang="zh-CN" altLang="en-US" sz="2400" b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广西</a:t>
            </a:r>
            <a:r>
              <a:rPr lang="en-US" altLang="zh-CN" sz="2400" b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中小企业电商转型</a:t>
            </a:r>
            <a:r>
              <a:rPr lang="zh-CN" altLang="en-US" sz="2400" b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策略，农产品电商上行策略</a:t>
            </a:r>
            <a:endParaRPr lang="zh-CN" altLang="en-US" sz="2400" b="1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4" name="图片 3" descr="微信图片_20190722150800_副本"/>
          <p:cNvPicPr>
            <a:picLocks noChangeAspect="1"/>
          </p:cNvPicPr>
          <p:nvPr/>
        </p:nvPicPr>
        <p:blipFill>
          <a:blip r:embed="rId5"/>
          <a:srcRect l="12603" r="12810"/>
          <a:stretch>
            <a:fillRect/>
          </a:stretch>
        </p:blipFill>
        <p:spPr>
          <a:xfrm>
            <a:off x="588010" y="1248410"/>
            <a:ext cx="3357880" cy="45027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63568" y="160472"/>
            <a:ext cx="35344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4800" b="1" dirty="0" smtClean="0">
                <a:solidFill>
                  <a:schemeClr val="bg2">
                    <a:lumMod val="10000"/>
                  </a:schemeClr>
                </a:solidFill>
              </a:rPr>
              <a:t>目录</a:t>
            </a:r>
            <a:endParaRPr kumimoji="1" lang="zh-CN" altLang="en-US" sz="4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kumimoji="1" lang="en-US" altLang="zh-CN" sz="4800" b="1" dirty="0" smtClean="0">
                <a:solidFill>
                  <a:schemeClr val="bg2">
                    <a:lumMod val="10000"/>
                  </a:schemeClr>
                </a:solidFill>
              </a:rPr>
              <a:t>CONTENTS</a:t>
            </a:r>
            <a:endParaRPr kumimoji="1" lang="en-US" altLang="zh-CN" sz="4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3835" y="2618105"/>
            <a:ext cx="275653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9E6E8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2">
                    <a:lumMod val="10000"/>
                  </a:schemeClr>
                </a:solidFill>
              </a:rPr>
              <a:t>PART</a:t>
            </a:r>
            <a:r>
              <a:rPr kumimoji="1" lang="zh-CN" altLang="en-US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bg2">
                    <a:lumMod val="10000"/>
                  </a:schemeClr>
                </a:solidFill>
              </a:rPr>
              <a:t>ONE</a:t>
            </a:r>
            <a:endParaRPr kumimoji="1" lang="en-US" altLang="zh-CN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3835" y="4439920"/>
            <a:ext cx="275653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9E6E8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2">
                    <a:lumMod val="10000"/>
                  </a:schemeClr>
                </a:solidFill>
              </a:rPr>
              <a:t>PART</a:t>
            </a:r>
            <a:r>
              <a:rPr kumimoji="1" lang="zh-CN" altLang="en-US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bg2">
                    <a:lumMod val="10000"/>
                  </a:schemeClr>
                </a:solidFill>
              </a:rPr>
              <a:t>TWO</a:t>
            </a:r>
            <a:endParaRPr kumimoji="1" lang="en-US" altLang="zh-CN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3835" y="3159760"/>
            <a:ext cx="2656840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正确认识淘宝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3950" y="4989383"/>
            <a:ext cx="4147305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淘宝店开设流程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13295" y="2618105"/>
            <a:ext cx="278701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9E6E8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2">
                    <a:lumMod val="10000"/>
                  </a:schemeClr>
                </a:solidFill>
              </a:rPr>
              <a:t>PART</a:t>
            </a:r>
            <a:r>
              <a:rPr kumimoji="1" lang="zh-CN" altLang="en-US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bg2">
                    <a:lumMod val="10000"/>
                  </a:schemeClr>
                </a:solidFill>
              </a:rPr>
              <a:t>THREE</a:t>
            </a:r>
            <a:endParaRPr kumimoji="1" lang="en-US" altLang="zh-CN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13295" y="4439920"/>
            <a:ext cx="278701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9E6E8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2">
                    <a:lumMod val="10000"/>
                  </a:schemeClr>
                </a:solidFill>
              </a:rPr>
              <a:t>PART</a:t>
            </a:r>
            <a:r>
              <a:rPr kumimoji="1" lang="zh-CN" altLang="en-US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bg2">
                    <a:lumMod val="10000"/>
                  </a:schemeClr>
                </a:solidFill>
              </a:rPr>
              <a:t>FOUR</a:t>
            </a:r>
            <a:endParaRPr kumimoji="1" lang="en-US" altLang="zh-CN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13532" y="3144150"/>
            <a:ext cx="4147305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淘宝店基础运营技巧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13532" y="4989383"/>
            <a:ext cx="4147305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现场答疑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4" name="直线连接符 16"/>
          <p:cNvCxnSpPr/>
          <p:nvPr/>
        </p:nvCxnSpPr>
        <p:spPr>
          <a:xfrm>
            <a:off x="5742261" y="2618253"/>
            <a:ext cx="0" cy="309257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12655" y="1070610"/>
            <a:ext cx="5565737" cy="275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192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01</a:t>
            </a:r>
            <a:endParaRPr kumimoji="1" lang="en-US" altLang="zh-CN" sz="192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1303" y="367482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正确认识淘宝</a:t>
            </a:r>
            <a:endParaRPr kumimoji="1" lang="zh-CN" altLang="en-US" sz="3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10"/>
          <p:cNvSpPr/>
          <p:nvPr/>
        </p:nvSpPr>
        <p:spPr>
          <a:xfrm>
            <a:off x="4493712" y="1767686"/>
            <a:ext cx="1272313" cy="1257421"/>
          </a:xfrm>
          <a:custGeom>
            <a:avLst/>
            <a:gdLst>
              <a:gd name="connsiteX0" fmla="*/ 1170878 w 1176453"/>
              <a:gd name="connsiteY0" fmla="*/ 741556 h 1143000"/>
              <a:gd name="connsiteX1" fmla="*/ 585439 w 1176453"/>
              <a:gd name="connsiteY1" fmla="*/ 0 h 1143000"/>
              <a:gd name="connsiteX2" fmla="*/ 390292 w 1176453"/>
              <a:gd name="connsiteY2" fmla="*/ 22302 h 1143000"/>
              <a:gd name="connsiteX3" fmla="*/ 0 w 1176453"/>
              <a:gd name="connsiteY3" fmla="*/ 998034 h 1143000"/>
              <a:gd name="connsiteX4" fmla="*/ 117087 w 1176453"/>
              <a:gd name="connsiteY4" fmla="*/ 1143000 h 1143000"/>
              <a:gd name="connsiteX5" fmla="*/ 1020336 w 1176453"/>
              <a:gd name="connsiteY5" fmla="*/ 1143000 h 1143000"/>
              <a:gd name="connsiteX6" fmla="*/ 1137424 w 1176453"/>
              <a:gd name="connsiteY6" fmla="*/ 1042639 h 1143000"/>
              <a:gd name="connsiteX7" fmla="*/ 1176453 w 1176453"/>
              <a:gd name="connsiteY7" fmla="*/ 841917 h 1143000"/>
              <a:gd name="connsiteX8" fmla="*/ 1170878 w 1176453"/>
              <a:gd name="connsiteY8" fmla="*/ 741556 h 1143000"/>
              <a:gd name="connsiteX0-1" fmla="*/ 1170878 w 1176453"/>
              <a:gd name="connsiteY0-2" fmla="*/ 741556 h 1143000"/>
              <a:gd name="connsiteX1-3" fmla="*/ 585439 w 1176453"/>
              <a:gd name="connsiteY1-4" fmla="*/ 0 h 1143000"/>
              <a:gd name="connsiteX2-5" fmla="*/ 390292 w 1176453"/>
              <a:gd name="connsiteY2-6" fmla="*/ 22302 h 1143000"/>
              <a:gd name="connsiteX3-7" fmla="*/ 0 w 1176453"/>
              <a:gd name="connsiteY3-8" fmla="*/ 998034 h 1143000"/>
              <a:gd name="connsiteX4-9" fmla="*/ 117087 w 1176453"/>
              <a:gd name="connsiteY4-10" fmla="*/ 1143000 h 1143000"/>
              <a:gd name="connsiteX5-11" fmla="*/ 1020336 w 1176453"/>
              <a:gd name="connsiteY5-12" fmla="*/ 1143000 h 1143000"/>
              <a:gd name="connsiteX6-13" fmla="*/ 1137424 w 1176453"/>
              <a:gd name="connsiteY6-14" fmla="*/ 1042639 h 1143000"/>
              <a:gd name="connsiteX7-15" fmla="*/ 1176453 w 1176453"/>
              <a:gd name="connsiteY7-16" fmla="*/ 841917 h 1143000"/>
              <a:gd name="connsiteX8-17" fmla="*/ 1170878 w 1176453"/>
              <a:gd name="connsiteY8-18" fmla="*/ 741556 h 1143000"/>
              <a:gd name="connsiteX0-19" fmla="*/ 1170878 w 1176453"/>
              <a:gd name="connsiteY0-20" fmla="*/ 741556 h 1143000"/>
              <a:gd name="connsiteX1-21" fmla="*/ 585439 w 1176453"/>
              <a:gd name="connsiteY1-22" fmla="*/ 0 h 1143000"/>
              <a:gd name="connsiteX2-23" fmla="*/ 390292 w 1176453"/>
              <a:gd name="connsiteY2-24" fmla="*/ 22302 h 1143000"/>
              <a:gd name="connsiteX3-25" fmla="*/ 0 w 1176453"/>
              <a:gd name="connsiteY3-26" fmla="*/ 998034 h 1143000"/>
              <a:gd name="connsiteX4-27" fmla="*/ 117087 w 1176453"/>
              <a:gd name="connsiteY4-28" fmla="*/ 1143000 h 1143000"/>
              <a:gd name="connsiteX5-29" fmla="*/ 1020336 w 1176453"/>
              <a:gd name="connsiteY5-30" fmla="*/ 1143000 h 1143000"/>
              <a:gd name="connsiteX6-31" fmla="*/ 1137424 w 1176453"/>
              <a:gd name="connsiteY6-32" fmla="*/ 1042639 h 1143000"/>
              <a:gd name="connsiteX7-33" fmla="*/ 1176453 w 1176453"/>
              <a:gd name="connsiteY7-34" fmla="*/ 841917 h 1143000"/>
              <a:gd name="connsiteX8-35" fmla="*/ 1170878 w 1176453"/>
              <a:gd name="connsiteY8-36" fmla="*/ 741556 h 1143000"/>
              <a:gd name="connsiteX0-37" fmla="*/ 1170878 w 1176453"/>
              <a:gd name="connsiteY0-38" fmla="*/ 754669 h 1156113"/>
              <a:gd name="connsiteX1-39" fmla="*/ 585439 w 1176453"/>
              <a:gd name="connsiteY1-40" fmla="*/ 13113 h 1156113"/>
              <a:gd name="connsiteX2-41" fmla="*/ 390292 w 1176453"/>
              <a:gd name="connsiteY2-42" fmla="*/ 35415 h 1156113"/>
              <a:gd name="connsiteX3-43" fmla="*/ 0 w 1176453"/>
              <a:gd name="connsiteY3-44" fmla="*/ 1011147 h 1156113"/>
              <a:gd name="connsiteX4-45" fmla="*/ 117087 w 1176453"/>
              <a:gd name="connsiteY4-46" fmla="*/ 1156113 h 1156113"/>
              <a:gd name="connsiteX5-47" fmla="*/ 1020336 w 1176453"/>
              <a:gd name="connsiteY5-48" fmla="*/ 1156113 h 1156113"/>
              <a:gd name="connsiteX6-49" fmla="*/ 1137424 w 1176453"/>
              <a:gd name="connsiteY6-50" fmla="*/ 1055752 h 1156113"/>
              <a:gd name="connsiteX7-51" fmla="*/ 1176453 w 1176453"/>
              <a:gd name="connsiteY7-52" fmla="*/ 855030 h 1156113"/>
              <a:gd name="connsiteX8-53" fmla="*/ 1170878 w 1176453"/>
              <a:gd name="connsiteY8-54" fmla="*/ 754669 h 1156113"/>
              <a:gd name="connsiteX0-55" fmla="*/ 1170878 w 1176453"/>
              <a:gd name="connsiteY0-56" fmla="*/ 779400 h 1180844"/>
              <a:gd name="connsiteX1-57" fmla="*/ 585439 w 1176453"/>
              <a:gd name="connsiteY1-58" fmla="*/ 37844 h 1180844"/>
              <a:gd name="connsiteX2-59" fmla="*/ 390292 w 1176453"/>
              <a:gd name="connsiteY2-60" fmla="*/ 60146 h 1180844"/>
              <a:gd name="connsiteX3-61" fmla="*/ 0 w 1176453"/>
              <a:gd name="connsiteY3-62" fmla="*/ 1035878 h 1180844"/>
              <a:gd name="connsiteX4-63" fmla="*/ 117087 w 1176453"/>
              <a:gd name="connsiteY4-64" fmla="*/ 1180844 h 1180844"/>
              <a:gd name="connsiteX5-65" fmla="*/ 1020336 w 1176453"/>
              <a:gd name="connsiteY5-66" fmla="*/ 1180844 h 1180844"/>
              <a:gd name="connsiteX6-67" fmla="*/ 1137424 w 1176453"/>
              <a:gd name="connsiteY6-68" fmla="*/ 1080483 h 1180844"/>
              <a:gd name="connsiteX7-69" fmla="*/ 1176453 w 1176453"/>
              <a:gd name="connsiteY7-70" fmla="*/ 879761 h 1180844"/>
              <a:gd name="connsiteX8-71" fmla="*/ 1170878 w 1176453"/>
              <a:gd name="connsiteY8-72" fmla="*/ 779400 h 1180844"/>
              <a:gd name="connsiteX0-73" fmla="*/ 1171143 w 1176718"/>
              <a:gd name="connsiteY0-74" fmla="*/ 779400 h 1180844"/>
              <a:gd name="connsiteX1-75" fmla="*/ 585704 w 1176718"/>
              <a:gd name="connsiteY1-76" fmla="*/ 37844 h 1180844"/>
              <a:gd name="connsiteX2-77" fmla="*/ 390557 w 1176718"/>
              <a:gd name="connsiteY2-78" fmla="*/ 60146 h 1180844"/>
              <a:gd name="connsiteX3-79" fmla="*/ 265 w 1176718"/>
              <a:gd name="connsiteY3-80" fmla="*/ 1035878 h 1180844"/>
              <a:gd name="connsiteX4-81" fmla="*/ 117352 w 1176718"/>
              <a:gd name="connsiteY4-82" fmla="*/ 1180844 h 1180844"/>
              <a:gd name="connsiteX5-83" fmla="*/ 1020601 w 1176718"/>
              <a:gd name="connsiteY5-84" fmla="*/ 1180844 h 1180844"/>
              <a:gd name="connsiteX6-85" fmla="*/ 1137689 w 1176718"/>
              <a:gd name="connsiteY6-86" fmla="*/ 1080483 h 1180844"/>
              <a:gd name="connsiteX7-87" fmla="*/ 1176718 w 1176718"/>
              <a:gd name="connsiteY7-88" fmla="*/ 879761 h 1180844"/>
              <a:gd name="connsiteX8-89" fmla="*/ 1171143 w 1176718"/>
              <a:gd name="connsiteY8-90" fmla="*/ 779400 h 1180844"/>
              <a:gd name="connsiteX0-91" fmla="*/ 1171231 w 1176806"/>
              <a:gd name="connsiteY0-92" fmla="*/ 779400 h 1180844"/>
              <a:gd name="connsiteX1-93" fmla="*/ 585792 w 1176806"/>
              <a:gd name="connsiteY1-94" fmla="*/ 37844 h 1180844"/>
              <a:gd name="connsiteX2-95" fmla="*/ 390645 w 1176806"/>
              <a:gd name="connsiteY2-96" fmla="*/ 60146 h 1180844"/>
              <a:gd name="connsiteX3-97" fmla="*/ 353 w 1176806"/>
              <a:gd name="connsiteY3-98" fmla="*/ 1035878 h 1180844"/>
              <a:gd name="connsiteX4-99" fmla="*/ 117440 w 1176806"/>
              <a:gd name="connsiteY4-100" fmla="*/ 1180844 h 1180844"/>
              <a:gd name="connsiteX5-101" fmla="*/ 1020689 w 1176806"/>
              <a:gd name="connsiteY5-102" fmla="*/ 1180844 h 1180844"/>
              <a:gd name="connsiteX6-103" fmla="*/ 1137777 w 1176806"/>
              <a:gd name="connsiteY6-104" fmla="*/ 1080483 h 1180844"/>
              <a:gd name="connsiteX7-105" fmla="*/ 1176806 w 1176806"/>
              <a:gd name="connsiteY7-106" fmla="*/ 879761 h 1180844"/>
              <a:gd name="connsiteX8-107" fmla="*/ 1171231 w 1176806"/>
              <a:gd name="connsiteY8-108" fmla="*/ 779400 h 1180844"/>
              <a:gd name="connsiteX0-109" fmla="*/ 1171231 w 1176806"/>
              <a:gd name="connsiteY0-110" fmla="*/ 779400 h 1180844"/>
              <a:gd name="connsiteX1-111" fmla="*/ 585792 w 1176806"/>
              <a:gd name="connsiteY1-112" fmla="*/ 37844 h 1180844"/>
              <a:gd name="connsiteX2-113" fmla="*/ 390645 w 1176806"/>
              <a:gd name="connsiteY2-114" fmla="*/ 60146 h 1180844"/>
              <a:gd name="connsiteX3-115" fmla="*/ 353 w 1176806"/>
              <a:gd name="connsiteY3-116" fmla="*/ 1035878 h 1180844"/>
              <a:gd name="connsiteX4-117" fmla="*/ 117440 w 1176806"/>
              <a:gd name="connsiteY4-118" fmla="*/ 1180844 h 1180844"/>
              <a:gd name="connsiteX5-119" fmla="*/ 1020689 w 1176806"/>
              <a:gd name="connsiteY5-120" fmla="*/ 1180844 h 1180844"/>
              <a:gd name="connsiteX6-121" fmla="*/ 1137777 w 1176806"/>
              <a:gd name="connsiteY6-122" fmla="*/ 1080483 h 1180844"/>
              <a:gd name="connsiteX7-123" fmla="*/ 1176806 w 1176806"/>
              <a:gd name="connsiteY7-124" fmla="*/ 879761 h 1180844"/>
              <a:gd name="connsiteX8-125" fmla="*/ 1171231 w 1176806"/>
              <a:gd name="connsiteY8-126" fmla="*/ 779400 h 1180844"/>
              <a:gd name="connsiteX0-127" fmla="*/ 1171231 w 1176806"/>
              <a:gd name="connsiteY0-128" fmla="*/ 779400 h 1180844"/>
              <a:gd name="connsiteX1-129" fmla="*/ 585792 w 1176806"/>
              <a:gd name="connsiteY1-130" fmla="*/ 37844 h 1180844"/>
              <a:gd name="connsiteX2-131" fmla="*/ 390645 w 1176806"/>
              <a:gd name="connsiteY2-132" fmla="*/ 60146 h 1180844"/>
              <a:gd name="connsiteX3-133" fmla="*/ 353 w 1176806"/>
              <a:gd name="connsiteY3-134" fmla="*/ 1035878 h 1180844"/>
              <a:gd name="connsiteX4-135" fmla="*/ 117440 w 1176806"/>
              <a:gd name="connsiteY4-136" fmla="*/ 1180844 h 1180844"/>
              <a:gd name="connsiteX5-137" fmla="*/ 1020689 w 1176806"/>
              <a:gd name="connsiteY5-138" fmla="*/ 1180844 h 1180844"/>
              <a:gd name="connsiteX6-139" fmla="*/ 1137777 w 1176806"/>
              <a:gd name="connsiteY6-140" fmla="*/ 1080483 h 1180844"/>
              <a:gd name="connsiteX7-141" fmla="*/ 1176806 w 1176806"/>
              <a:gd name="connsiteY7-142" fmla="*/ 879761 h 1180844"/>
              <a:gd name="connsiteX8-143" fmla="*/ 1171231 w 1176806"/>
              <a:gd name="connsiteY8-144" fmla="*/ 779400 h 1180844"/>
              <a:gd name="connsiteX0-145" fmla="*/ 1171231 w 1176806"/>
              <a:gd name="connsiteY0-146" fmla="*/ 779400 h 1180844"/>
              <a:gd name="connsiteX1-147" fmla="*/ 585792 w 1176806"/>
              <a:gd name="connsiteY1-148" fmla="*/ 37844 h 1180844"/>
              <a:gd name="connsiteX2-149" fmla="*/ 390645 w 1176806"/>
              <a:gd name="connsiteY2-150" fmla="*/ 60146 h 1180844"/>
              <a:gd name="connsiteX3-151" fmla="*/ 353 w 1176806"/>
              <a:gd name="connsiteY3-152" fmla="*/ 1035878 h 1180844"/>
              <a:gd name="connsiteX4-153" fmla="*/ 117440 w 1176806"/>
              <a:gd name="connsiteY4-154" fmla="*/ 1180844 h 1180844"/>
              <a:gd name="connsiteX5-155" fmla="*/ 1020689 w 1176806"/>
              <a:gd name="connsiteY5-156" fmla="*/ 1180844 h 1180844"/>
              <a:gd name="connsiteX6-157" fmla="*/ 1137777 w 1176806"/>
              <a:gd name="connsiteY6-158" fmla="*/ 1080483 h 1180844"/>
              <a:gd name="connsiteX7-159" fmla="*/ 1176806 w 1176806"/>
              <a:gd name="connsiteY7-160" fmla="*/ 879761 h 1180844"/>
              <a:gd name="connsiteX8-161" fmla="*/ 1171231 w 1176806"/>
              <a:gd name="connsiteY8-162" fmla="*/ 779400 h 1180844"/>
              <a:gd name="connsiteX0-163" fmla="*/ 1171231 w 1176806"/>
              <a:gd name="connsiteY0-164" fmla="*/ 779400 h 1180844"/>
              <a:gd name="connsiteX1-165" fmla="*/ 585792 w 1176806"/>
              <a:gd name="connsiteY1-166" fmla="*/ 37844 h 1180844"/>
              <a:gd name="connsiteX2-167" fmla="*/ 390645 w 1176806"/>
              <a:gd name="connsiteY2-168" fmla="*/ 60146 h 1180844"/>
              <a:gd name="connsiteX3-169" fmla="*/ 353 w 1176806"/>
              <a:gd name="connsiteY3-170" fmla="*/ 1035878 h 1180844"/>
              <a:gd name="connsiteX4-171" fmla="*/ 117440 w 1176806"/>
              <a:gd name="connsiteY4-172" fmla="*/ 1180844 h 1180844"/>
              <a:gd name="connsiteX5-173" fmla="*/ 1020689 w 1176806"/>
              <a:gd name="connsiteY5-174" fmla="*/ 1180844 h 1180844"/>
              <a:gd name="connsiteX6-175" fmla="*/ 1137777 w 1176806"/>
              <a:gd name="connsiteY6-176" fmla="*/ 1080483 h 1180844"/>
              <a:gd name="connsiteX7-177" fmla="*/ 1176806 w 1176806"/>
              <a:gd name="connsiteY7-178" fmla="*/ 879761 h 1180844"/>
              <a:gd name="connsiteX8-179" fmla="*/ 1171231 w 1176806"/>
              <a:gd name="connsiteY8-180" fmla="*/ 779400 h 1180844"/>
              <a:gd name="connsiteX0-181" fmla="*/ 1171231 w 1189891"/>
              <a:gd name="connsiteY0-182" fmla="*/ 779400 h 1180844"/>
              <a:gd name="connsiteX1-183" fmla="*/ 585792 w 1189891"/>
              <a:gd name="connsiteY1-184" fmla="*/ 37844 h 1180844"/>
              <a:gd name="connsiteX2-185" fmla="*/ 390645 w 1189891"/>
              <a:gd name="connsiteY2-186" fmla="*/ 60146 h 1180844"/>
              <a:gd name="connsiteX3-187" fmla="*/ 353 w 1189891"/>
              <a:gd name="connsiteY3-188" fmla="*/ 1035878 h 1180844"/>
              <a:gd name="connsiteX4-189" fmla="*/ 117440 w 1189891"/>
              <a:gd name="connsiteY4-190" fmla="*/ 1180844 h 1180844"/>
              <a:gd name="connsiteX5-191" fmla="*/ 1020689 w 1189891"/>
              <a:gd name="connsiteY5-192" fmla="*/ 1180844 h 1180844"/>
              <a:gd name="connsiteX6-193" fmla="*/ 1137777 w 1189891"/>
              <a:gd name="connsiteY6-194" fmla="*/ 1080483 h 1180844"/>
              <a:gd name="connsiteX7-195" fmla="*/ 1176806 w 1189891"/>
              <a:gd name="connsiteY7-196" fmla="*/ 879761 h 1180844"/>
              <a:gd name="connsiteX8-197" fmla="*/ 1171231 w 1189891"/>
              <a:gd name="connsiteY8-198" fmla="*/ 779400 h 1180844"/>
              <a:gd name="connsiteX0-199" fmla="*/ 1171231 w 1194829"/>
              <a:gd name="connsiteY0-200" fmla="*/ 779400 h 1180844"/>
              <a:gd name="connsiteX1-201" fmla="*/ 585792 w 1194829"/>
              <a:gd name="connsiteY1-202" fmla="*/ 37844 h 1180844"/>
              <a:gd name="connsiteX2-203" fmla="*/ 390645 w 1194829"/>
              <a:gd name="connsiteY2-204" fmla="*/ 60146 h 1180844"/>
              <a:gd name="connsiteX3-205" fmla="*/ 353 w 1194829"/>
              <a:gd name="connsiteY3-206" fmla="*/ 1035878 h 1180844"/>
              <a:gd name="connsiteX4-207" fmla="*/ 117440 w 1194829"/>
              <a:gd name="connsiteY4-208" fmla="*/ 1180844 h 1180844"/>
              <a:gd name="connsiteX5-209" fmla="*/ 1020689 w 1194829"/>
              <a:gd name="connsiteY5-210" fmla="*/ 1180844 h 1180844"/>
              <a:gd name="connsiteX6-211" fmla="*/ 1137777 w 1194829"/>
              <a:gd name="connsiteY6-212" fmla="*/ 1080483 h 1180844"/>
              <a:gd name="connsiteX7-213" fmla="*/ 1176806 w 1194829"/>
              <a:gd name="connsiteY7-214" fmla="*/ 879761 h 1180844"/>
              <a:gd name="connsiteX8-215" fmla="*/ 1171231 w 1194829"/>
              <a:gd name="connsiteY8-216" fmla="*/ 779400 h 1180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94829" h="1180844">
                <a:moveTo>
                  <a:pt x="1171231" y="779400"/>
                </a:moveTo>
                <a:lnTo>
                  <a:pt x="585792" y="37844"/>
                </a:lnTo>
                <a:cubicBezTo>
                  <a:pt x="520743" y="-21629"/>
                  <a:pt x="455694" y="-8619"/>
                  <a:pt x="390645" y="60146"/>
                </a:cubicBezTo>
                <a:cubicBezTo>
                  <a:pt x="171338" y="262727"/>
                  <a:pt x="13363" y="643727"/>
                  <a:pt x="353" y="1035878"/>
                </a:cubicBezTo>
                <a:cubicBezTo>
                  <a:pt x="-5223" y="1145532"/>
                  <a:pt x="56108" y="1165976"/>
                  <a:pt x="117440" y="1180844"/>
                </a:cubicBezTo>
                <a:lnTo>
                  <a:pt x="1020689" y="1180844"/>
                </a:lnTo>
                <a:cubicBezTo>
                  <a:pt x="1082020" y="1169692"/>
                  <a:pt x="1109899" y="1125088"/>
                  <a:pt x="1137777" y="1080483"/>
                </a:cubicBezTo>
                <a:cubicBezTo>
                  <a:pt x="1122909" y="1013576"/>
                  <a:pt x="1130342" y="941092"/>
                  <a:pt x="1176806" y="879761"/>
                </a:cubicBezTo>
                <a:cubicBezTo>
                  <a:pt x="1219553" y="835155"/>
                  <a:pt x="1173089" y="812854"/>
                  <a:pt x="1171231" y="77940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任意多边形 11"/>
          <p:cNvSpPr/>
          <p:nvPr/>
        </p:nvSpPr>
        <p:spPr>
          <a:xfrm>
            <a:off x="5219743" y="1321669"/>
            <a:ext cx="1857961" cy="1255150"/>
          </a:xfrm>
          <a:custGeom>
            <a:avLst/>
            <a:gdLst>
              <a:gd name="connsiteX0" fmla="*/ 646771 w 1689410"/>
              <a:gd name="connsiteY0" fmla="*/ 953429 h 970156"/>
              <a:gd name="connsiteX1" fmla="*/ 0 w 1689410"/>
              <a:gd name="connsiteY1" fmla="*/ 156117 h 970156"/>
              <a:gd name="connsiteX2" fmla="*/ 27878 w 1689410"/>
              <a:gd name="connsiteY2" fmla="*/ 0 h 970156"/>
              <a:gd name="connsiteX3" fmla="*/ 1689410 w 1689410"/>
              <a:gd name="connsiteY3" fmla="*/ 100361 h 970156"/>
              <a:gd name="connsiteX4" fmla="*/ 1683834 w 1689410"/>
              <a:gd name="connsiteY4" fmla="*/ 234175 h 970156"/>
              <a:gd name="connsiteX5" fmla="*/ 981307 w 1689410"/>
              <a:gd name="connsiteY5" fmla="*/ 947853 h 970156"/>
              <a:gd name="connsiteX6" fmla="*/ 847493 w 1689410"/>
              <a:gd name="connsiteY6" fmla="*/ 970156 h 970156"/>
              <a:gd name="connsiteX7" fmla="*/ 646771 w 1689410"/>
              <a:gd name="connsiteY7" fmla="*/ 953429 h 970156"/>
              <a:gd name="connsiteX0-1" fmla="*/ 668124 w 1710763"/>
              <a:gd name="connsiteY0-2" fmla="*/ 953429 h 970156"/>
              <a:gd name="connsiteX1-3" fmla="*/ 21353 w 1710763"/>
              <a:gd name="connsiteY1-4" fmla="*/ 156117 h 970156"/>
              <a:gd name="connsiteX2-5" fmla="*/ 49231 w 1710763"/>
              <a:gd name="connsiteY2-6" fmla="*/ 0 h 970156"/>
              <a:gd name="connsiteX3-7" fmla="*/ 1710763 w 1710763"/>
              <a:gd name="connsiteY3-8" fmla="*/ 100361 h 970156"/>
              <a:gd name="connsiteX4-9" fmla="*/ 1705187 w 1710763"/>
              <a:gd name="connsiteY4-10" fmla="*/ 234175 h 970156"/>
              <a:gd name="connsiteX5-11" fmla="*/ 1002660 w 1710763"/>
              <a:gd name="connsiteY5-12" fmla="*/ 947853 h 970156"/>
              <a:gd name="connsiteX6-13" fmla="*/ 868846 w 1710763"/>
              <a:gd name="connsiteY6-14" fmla="*/ 970156 h 970156"/>
              <a:gd name="connsiteX7-15" fmla="*/ 668124 w 1710763"/>
              <a:gd name="connsiteY7-16" fmla="*/ 953429 h 970156"/>
              <a:gd name="connsiteX0-17" fmla="*/ 673409 w 1716048"/>
              <a:gd name="connsiteY0-18" fmla="*/ 953429 h 970156"/>
              <a:gd name="connsiteX1-19" fmla="*/ 26638 w 1716048"/>
              <a:gd name="connsiteY1-20" fmla="*/ 156117 h 970156"/>
              <a:gd name="connsiteX2-21" fmla="*/ 54516 w 1716048"/>
              <a:gd name="connsiteY2-22" fmla="*/ 0 h 970156"/>
              <a:gd name="connsiteX3-23" fmla="*/ 1716048 w 1716048"/>
              <a:gd name="connsiteY3-24" fmla="*/ 100361 h 970156"/>
              <a:gd name="connsiteX4-25" fmla="*/ 1710472 w 1716048"/>
              <a:gd name="connsiteY4-26" fmla="*/ 234175 h 970156"/>
              <a:gd name="connsiteX5-27" fmla="*/ 1007945 w 1716048"/>
              <a:gd name="connsiteY5-28" fmla="*/ 947853 h 970156"/>
              <a:gd name="connsiteX6-29" fmla="*/ 874131 w 1716048"/>
              <a:gd name="connsiteY6-30" fmla="*/ 970156 h 970156"/>
              <a:gd name="connsiteX7-31" fmla="*/ 673409 w 1716048"/>
              <a:gd name="connsiteY7-32" fmla="*/ 953429 h 970156"/>
              <a:gd name="connsiteX0-33" fmla="*/ 673409 w 1716048"/>
              <a:gd name="connsiteY0-34" fmla="*/ 1063740 h 1080467"/>
              <a:gd name="connsiteX1-35" fmla="*/ 26638 w 1716048"/>
              <a:gd name="connsiteY1-36" fmla="*/ 266428 h 1080467"/>
              <a:gd name="connsiteX2-37" fmla="*/ 54516 w 1716048"/>
              <a:gd name="connsiteY2-38" fmla="*/ 110311 h 1080467"/>
              <a:gd name="connsiteX3-39" fmla="*/ 1716048 w 1716048"/>
              <a:gd name="connsiteY3-40" fmla="*/ 210672 h 1080467"/>
              <a:gd name="connsiteX4-41" fmla="*/ 1710472 w 1716048"/>
              <a:gd name="connsiteY4-42" fmla="*/ 344486 h 1080467"/>
              <a:gd name="connsiteX5-43" fmla="*/ 1007945 w 1716048"/>
              <a:gd name="connsiteY5-44" fmla="*/ 1058164 h 1080467"/>
              <a:gd name="connsiteX6-45" fmla="*/ 874131 w 1716048"/>
              <a:gd name="connsiteY6-46" fmla="*/ 1080467 h 1080467"/>
              <a:gd name="connsiteX7-47" fmla="*/ 673409 w 1716048"/>
              <a:gd name="connsiteY7-48" fmla="*/ 1063740 h 1080467"/>
              <a:gd name="connsiteX0-49" fmla="*/ 673409 w 1716048"/>
              <a:gd name="connsiteY0-50" fmla="*/ 1140572 h 1157299"/>
              <a:gd name="connsiteX1-51" fmla="*/ 26638 w 1716048"/>
              <a:gd name="connsiteY1-52" fmla="*/ 343260 h 1157299"/>
              <a:gd name="connsiteX2-53" fmla="*/ 54516 w 1716048"/>
              <a:gd name="connsiteY2-54" fmla="*/ 187143 h 1157299"/>
              <a:gd name="connsiteX3-55" fmla="*/ 1716048 w 1716048"/>
              <a:gd name="connsiteY3-56" fmla="*/ 287504 h 1157299"/>
              <a:gd name="connsiteX4-57" fmla="*/ 1710472 w 1716048"/>
              <a:gd name="connsiteY4-58" fmla="*/ 421318 h 1157299"/>
              <a:gd name="connsiteX5-59" fmla="*/ 1007945 w 1716048"/>
              <a:gd name="connsiteY5-60" fmla="*/ 1134996 h 1157299"/>
              <a:gd name="connsiteX6-61" fmla="*/ 874131 w 1716048"/>
              <a:gd name="connsiteY6-62" fmla="*/ 1157299 h 1157299"/>
              <a:gd name="connsiteX7-63" fmla="*/ 673409 w 1716048"/>
              <a:gd name="connsiteY7-64" fmla="*/ 1140572 h 1157299"/>
              <a:gd name="connsiteX0-65" fmla="*/ 673409 w 1734070"/>
              <a:gd name="connsiteY0-66" fmla="*/ 1140572 h 1157299"/>
              <a:gd name="connsiteX1-67" fmla="*/ 26638 w 1734070"/>
              <a:gd name="connsiteY1-68" fmla="*/ 343260 h 1157299"/>
              <a:gd name="connsiteX2-69" fmla="*/ 54516 w 1734070"/>
              <a:gd name="connsiteY2-70" fmla="*/ 187143 h 1157299"/>
              <a:gd name="connsiteX3-71" fmla="*/ 1716048 w 1734070"/>
              <a:gd name="connsiteY3-72" fmla="*/ 287504 h 1157299"/>
              <a:gd name="connsiteX4-73" fmla="*/ 1710472 w 1734070"/>
              <a:gd name="connsiteY4-74" fmla="*/ 421318 h 1157299"/>
              <a:gd name="connsiteX5-75" fmla="*/ 1007945 w 1734070"/>
              <a:gd name="connsiteY5-76" fmla="*/ 1134996 h 1157299"/>
              <a:gd name="connsiteX6-77" fmla="*/ 874131 w 1734070"/>
              <a:gd name="connsiteY6-78" fmla="*/ 1157299 h 1157299"/>
              <a:gd name="connsiteX7-79" fmla="*/ 673409 w 1734070"/>
              <a:gd name="connsiteY7-80" fmla="*/ 1140572 h 1157299"/>
              <a:gd name="connsiteX0-81" fmla="*/ 673409 w 1744811"/>
              <a:gd name="connsiteY0-82" fmla="*/ 1140572 h 1157299"/>
              <a:gd name="connsiteX1-83" fmla="*/ 26638 w 1744811"/>
              <a:gd name="connsiteY1-84" fmla="*/ 343260 h 1157299"/>
              <a:gd name="connsiteX2-85" fmla="*/ 54516 w 1744811"/>
              <a:gd name="connsiteY2-86" fmla="*/ 187143 h 1157299"/>
              <a:gd name="connsiteX3-87" fmla="*/ 1716048 w 1744811"/>
              <a:gd name="connsiteY3-88" fmla="*/ 287504 h 1157299"/>
              <a:gd name="connsiteX4-89" fmla="*/ 1710472 w 1744811"/>
              <a:gd name="connsiteY4-90" fmla="*/ 421318 h 1157299"/>
              <a:gd name="connsiteX5-91" fmla="*/ 1007945 w 1744811"/>
              <a:gd name="connsiteY5-92" fmla="*/ 1134996 h 1157299"/>
              <a:gd name="connsiteX6-93" fmla="*/ 874131 w 1744811"/>
              <a:gd name="connsiteY6-94" fmla="*/ 1157299 h 1157299"/>
              <a:gd name="connsiteX7-95" fmla="*/ 673409 w 1744811"/>
              <a:gd name="connsiteY7-96" fmla="*/ 1140572 h 1157299"/>
              <a:gd name="connsiteX0-97" fmla="*/ 673409 w 1744811"/>
              <a:gd name="connsiteY0-98" fmla="*/ 1140572 h 1165633"/>
              <a:gd name="connsiteX1-99" fmla="*/ 26638 w 1744811"/>
              <a:gd name="connsiteY1-100" fmla="*/ 343260 h 1165633"/>
              <a:gd name="connsiteX2-101" fmla="*/ 54516 w 1744811"/>
              <a:gd name="connsiteY2-102" fmla="*/ 187143 h 1165633"/>
              <a:gd name="connsiteX3-103" fmla="*/ 1716048 w 1744811"/>
              <a:gd name="connsiteY3-104" fmla="*/ 287504 h 1165633"/>
              <a:gd name="connsiteX4-105" fmla="*/ 1710472 w 1744811"/>
              <a:gd name="connsiteY4-106" fmla="*/ 421318 h 1165633"/>
              <a:gd name="connsiteX5-107" fmla="*/ 1007945 w 1744811"/>
              <a:gd name="connsiteY5-108" fmla="*/ 1134996 h 1165633"/>
              <a:gd name="connsiteX6-109" fmla="*/ 874131 w 1744811"/>
              <a:gd name="connsiteY6-110" fmla="*/ 1157299 h 1165633"/>
              <a:gd name="connsiteX7-111" fmla="*/ 673409 w 1744811"/>
              <a:gd name="connsiteY7-112" fmla="*/ 1140572 h 1165633"/>
              <a:gd name="connsiteX0-113" fmla="*/ 673409 w 1744811"/>
              <a:gd name="connsiteY0-114" fmla="*/ 1140572 h 1165633"/>
              <a:gd name="connsiteX1-115" fmla="*/ 26638 w 1744811"/>
              <a:gd name="connsiteY1-116" fmla="*/ 343260 h 1165633"/>
              <a:gd name="connsiteX2-117" fmla="*/ 54516 w 1744811"/>
              <a:gd name="connsiteY2-118" fmla="*/ 187143 h 1165633"/>
              <a:gd name="connsiteX3-119" fmla="*/ 1716048 w 1744811"/>
              <a:gd name="connsiteY3-120" fmla="*/ 287504 h 1165633"/>
              <a:gd name="connsiteX4-121" fmla="*/ 1710472 w 1744811"/>
              <a:gd name="connsiteY4-122" fmla="*/ 421318 h 1165633"/>
              <a:gd name="connsiteX5-123" fmla="*/ 1007945 w 1744811"/>
              <a:gd name="connsiteY5-124" fmla="*/ 1134996 h 1165633"/>
              <a:gd name="connsiteX6-125" fmla="*/ 874131 w 1744811"/>
              <a:gd name="connsiteY6-126" fmla="*/ 1157299 h 1165633"/>
              <a:gd name="connsiteX7-127" fmla="*/ 673409 w 1744811"/>
              <a:gd name="connsiteY7-128" fmla="*/ 1140572 h 1165633"/>
              <a:gd name="connsiteX0-129" fmla="*/ 673409 w 1744811"/>
              <a:gd name="connsiteY0-130" fmla="*/ 1153650 h 1178711"/>
              <a:gd name="connsiteX1-131" fmla="*/ 26638 w 1744811"/>
              <a:gd name="connsiteY1-132" fmla="*/ 356338 h 1178711"/>
              <a:gd name="connsiteX2-133" fmla="*/ 54516 w 1744811"/>
              <a:gd name="connsiteY2-134" fmla="*/ 200221 h 1178711"/>
              <a:gd name="connsiteX3-135" fmla="*/ 1716048 w 1744811"/>
              <a:gd name="connsiteY3-136" fmla="*/ 300582 h 1178711"/>
              <a:gd name="connsiteX4-137" fmla="*/ 1710472 w 1744811"/>
              <a:gd name="connsiteY4-138" fmla="*/ 434396 h 1178711"/>
              <a:gd name="connsiteX5-139" fmla="*/ 1007945 w 1744811"/>
              <a:gd name="connsiteY5-140" fmla="*/ 1148074 h 1178711"/>
              <a:gd name="connsiteX6-141" fmla="*/ 874131 w 1744811"/>
              <a:gd name="connsiteY6-142" fmla="*/ 1170377 h 1178711"/>
              <a:gd name="connsiteX7-143" fmla="*/ 673409 w 1744811"/>
              <a:gd name="connsiteY7-144" fmla="*/ 1153650 h 11787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744811" h="1178711">
                <a:moveTo>
                  <a:pt x="673409" y="1153650"/>
                </a:moveTo>
                <a:lnTo>
                  <a:pt x="26638" y="356338"/>
                </a:lnTo>
                <a:cubicBezTo>
                  <a:pt x="-30976" y="293148"/>
                  <a:pt x="17345" y="235533"/>
                  <a:pt x="54516" y="200221"/>
                </a:cubicBezTo>
                <a:cubicBezTo>
                  <a:pt x="541453" y="-84135"/>
                  <a:pt x="1229112" y="-78559"/>
                  <a:pt x="1716048" y="300582"/>
                </a:cubicBezTo>
                <a:cubicBezTo>
                  <a:pt x="1758794" y="345187"/>
                  <a:pt x="1751360" y="395367"/>
                  <a:pt x="1710472" y="434396"/>
                </a:cubicBezTo>
                <a:lnTo>
                  <a:pt x="1007945" y="1148074"/>
                </a:lnTo>
                <a:cubicBezTo>
                  <a:pt x="952189" y="1205689"/>
                  <a:pt x="918736" y="1162943"/>
                  <a:pt x="874131" y="1170377"/>
                </a:cubicBezTo>
                <a:cubicBezTo>
                  <a:pt x="807224" y="1136923"/>
                  <a:pt x="740316" y="1159226"/>
                  <a:pt x="673409" y="115365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12"/>
          <p:cNvSpPr/>
          <p:nvPr/>
        </p:nvSpPr>
        <p:spPr>
          <a:xfrm>
            <a:off x="6317346" y="1863548"/>
            <a:ext cx="1321362" cy="1996313"/>
          </a:xfrm>
          <a:custGeom>
            <a:avLst/>
            <a:gdLst>
              <a:gd name="connsiteX0" fmla="*/ 791736 w 903248"/>
              <a:gd name="connsiteY0" fmla="*/ 0 h 1828800"/>
              <a:gd name="connsiteX1" fmla="*/ 0 w 903248"/>
              <a:gd name="connsiteY1" fmla="*/ 802888 h 1828800"/>
              <a:gd name="connsiteX2" fmla="*/ 5575 w 903248"/>
              <a:gd name="connsiteY2" fmla="*/ 1098396 h 1828800"/>
              <a:gd name="connsiteX3" fmla="*/ 713678 w 903248"/>
              <a:gd name="connsiteY3" fmla="*/ 1828800 h 1828800"/>
              <a:gd name="connsiteX4" fmla="*/ 836341 w 903248"/>
              <a:gd name="connsiteY4" fmla="*/ 1806498 h 1828800"/>
              <a:gd name="connsiteX5" fmla="*/ 903248 w 903248"/>
              <a:gd name="connsiteY5" fmla="*/ 5576 h 1828800"/>
              <a:gd name="connsiteX6" fmla="*/ 791736 w 903248"/>
              <a:gd name="connsiteY6" fmla="*/ 0 h 1828800"/>
              <a:gd name="connsiteX0-1" fmla="*/ 791736 w 1136822"/>
              <a:gd name="connsiteY0-2" fmla="*/ 0 h 1828800"/>
              <a:gd name="connsiteX1-3" fmla="*/ 0 w 1136822"/>
              <a:gd name="connsiteY1-4" fmla="*/ 802888 h 1828800"/>
              <a:gd name="connsiteX2-5" fmla="*/ 5575 w 1136822"/>
              <a:gd name="connsiteY2-6" fmla="*/ 1098396 h 1828800"/>
              <a:gd name="connsiteX3-7" fmla="*/ 713678 w 1136822"/>
              <a:gd name="connsiteY3-8" fmla="*/ 1828800 h 1828800"/>
              <a:gd name="connsiteX4-9" fmla="*/ 836341 w 1136822"/>
              <a:gd name="connsiteY4-10" fmla="*/ 1806498 h 1828800"/>
              <a:gd name="connsiteX5-11" fmla="*/ 903248 w 1136822"/>
              <a:gd name="connsiteY5-12" fmla="*/ 5576 h 1828800"/>
              <a:gd name="connsiteX6-13" fmla="*/ 791736 w 1136822"/>
              <a:gd name="connsiteY6-14" fmla="*/ 0 h 1828800"/>
              <a:gd name="connsiteX0-15" fmla="*/ 791736 w 1224674"/>
              <a:gd name="connsiteY0-16" fmla="*/ 0 h 1828800"/>
              <a:gd name="connsiteX1-17" fmla="*/ 0 w 1224674"/>
              <a:gd name="connsiteY1-18" fmla="*/ 802888 h 1828800"/>
              <a:gd name="connsiteX2-19" fmla="*/ 5575 w 1224674"/>
              <a:gd name="connsiteY2-20" fmla="*/ 1098396 h 1828800"/>
              <a:gd name="connsiteX3-21" fmla="*/ 713678 w 1224674"/>
              <a:gd name="connsiteY3-22" fmla="*/ 1828800 h 1828800"/>
              <a:gd name="connsiteX4-23" fmla="*/ 836341 w 1224674"/>
              <a:gd name="connsiteY4-24" fmla="*/ 1806498 h 1828800"/>
              <a:gd name="connsiteX5-25" fmla="*/ 903248 w 1224674"/>
              <a:gd name="connsiteY5-26" fmla="*/ 5576 h 1828800"/>
              <a:gd name="connsiteX6-27" fmla="*/ 791736 w 1224674"/>
              <a:gd name="connsiteY6-28" fmla="*/ 0 h 1828800"/>
              <a:gd name="connsiteX0-29" fmla="*/ 791736 w 1224674"/>
              <a:gd name="connsiteY0-30" fmla="*/ 0 h 1830231"/>
              <a:gd name="connsiteX1-31" fmla="*/ 0 w 1224674"/>
              <a:gd name="connsiteY1-32" fmla="*/ 802888 h 1830231"/>
              <a:gd name="connsiteX2-33" fmla="*/ 5575 w 1224674"/>
              <a:gd name="connsiteY2-34" fmla="*/ 1098396 h 1830231"/>
              <a:gd name="connsiteX3-35" fmla="*/ 713678 w 1224674"/>
              <a:gd name="connsiteY3-36" fmla="*/ 1828800 h 1830231"/>
              <a:gd name="connsiteX4-37" fmla="*/ 836341 w 1224674"/>
              <a:gd name="connsiteY4-38" fmla="*/ 1806498 h 1830231"/>
              <a:gd name="connsiteX5-39" fmla="*/ 903248 w 1224674"/>
              <a:gd name="connsiteY5-40" fmla="*/ 5576 h 1830231"/>
              <a:gd name="connsiteX6-41" fmla="*/ 791736 w 1224674"/>
              <a:gd name="connsiteY6-42" fmla="*/ 0 h 1830231"/>
              <a:gd name="connsiteX0-43" fmla="*/ 791736 w 1224674"/>
              <a:gd name="connsiteY0-44" fmla="*/ 0 h 1848859"/>
              <a:gd name="connsiteX1-45" fmla="*/ 0 w 1224674"/>
              <a:gd name="connsiteY1-46" fmla="*/ 802888 h 1848859"/>
              <a:gd name="connsiteX2-47" fmla="*/ 5575 w 1224674"/>
              <a:gd name="connsiteY2-48" fmla="*/ 1098396 h 1848859"/>
              <a:gd name="connsiteX3-49" fmla="*/ 713678 w 1224674"/>
              <a:gd name="connsiteY3-50" fmla="*/ 1828800 h 1848859"/>
              <a:gd name="connsiteX4-51" fmla="*/ 836341 w 1224674"/>
              <a:gd name="connsiteY4-52" fmla="*/ 1806498 h 1848859"/>
              <a:gd name="connsiteX5-53" fmla="*/ 903248 w 1224674"/>
              <a:gd name="connsiteY5-54" fmla="*/ 5576 h 1848859"/>
              <a:gd name="connsiteX6-55" fmla="*/ 791736 w 1224674"/>
              <a:gd name="connsiteY6-56" fmla="*/ 0 h 1848859"/>
              <a:gd name="connsiteX0-57" fmla="*/ 815320 w 1248258"/>
              <a:gd name="connsiteY0-58" fmla="*/ 0 h 1848859"/>
              <a:gd name="connsiteX1-59" fmla="*/ 23584 w 1248258"/>
              <a:gd name="connsiteY1-60" fmla="*/ 802888 h 1848859"/>
              <a:gd name="connsiteX2-61" fmla="*/ 29159 w 1248258"/>
              <a:gd name="connsiteY2-62" fmla="*/ 1098396 h 1848859"/>
              <a:gd name="connsiteX3-63" fmla="*/ 737262 w 1248258"/>
              <a:gd name="connsiteY3-64" fmla="*/ 1828800 h 1848859"/>
              <a:gd name="connsiteX4-65" fmla="*/ 859925 w 1248258"/>
              <a:gd name="connsiteY4-66" fmla="*/ 1806498 h 1848859"/>
              <a:gd name="connsiteX5-67" fmla="*/ 926832 w 1248258"/>
              <a:gd name="connsiteY5-68" fmla="*/ 5576 h 1848859"/>
              <a:gd name="connsiteX6-69" fmla="*/ 815320 w 1248258"/>
              <a:gd name="connsiteY6-70" fmla="*/ 0 h 1848859"/>
              <a:gd name="connsiteX0-71" fmla="*/ 807953 w 1240891"/>
              <a:gd name="connsiteY0-72" fmla="*/ 0 h 1848859"/>
              <a:gd name="connsiteX1-73" fmla="*/ 16217 w 1240891"/>
              <a:gd name="connsiteY1-74" fmla="*/ 802888 h 1848859"/>
              <a:gd name="connsiteX2-75" fmla="*/ 21792 w 1240891"/>
              <a:gd name="connsiteY2-76" fmla="*/ 1098396 h 1848859"/>
              <a:gd name="connsiteX3-77" fmla="*/ 729895 w 1240891"/>
              <a:gd name="connsiteY3-78" fmla="*/ 1828800 h 1848859"/>
              <a:gd name="connsiteX4-79" fmla="*/ 852558 w 1240891"/>
              <a:gd name="connsiteY4-80" fmla="*/ 1806498 h 1848859"/>
              <a:gd name="connsiteX5-81" fmla="*/ 919465 w 1240891"/>
              <a:gd name="connsiteY5-82" fmla="*/ 5576 h 1848859"/>
              <a:gd name="connsiteX6-83" fmla="*/ 807953 w 1240891"/>
              <a:gd name="connsiteY6-84" fmla="*/ 0 h 1848859"/>
              <a:gd name="connsiteX0-85" fmla="*/ 807953 w 1240891"/>
              <a:gd name="connsiteY0-86" fmla="*/ 20494 h 1869353"/>
              <a:gd name="connsiteX1-87" fmla="*/ 16217 w 1240891"/>
              <a:gd name="connsiteY1-88" fmla="*/ 823382 h 1869353"/>
              <a:gd name="connsiteX2-89" fmla="*/ 21792 w 1240891"/>
              <a:gd name="connsiteY2-90" fmla="*/ 1118890 h 1869353"/>
              <a:gd name="connsiteX3-91" fmla="*/ 729895 w 1240891"/>
              <a:gd name="connsiteY3-92" fmla="*/ 1849294 h 1869353"/>
              <a:gd name="connsiteX4-93" fmla="*/ 852558 w 1240891"/>
              <a:gd name="connsiteY4-94" fmla="*/ 1826992 h 1869353"/>
              <a:gd name="connsiteX5-95" fmla="*/ 919465 w 1240891"/>
              <a:gd name="connsiteY5-96" fmla="*/ 26070 h 1869353"/>
              <a:gd name="connsiteX6-97" fmla="*/ 807953 w 1240891"/>
              <a:gd name="connsiteY6-98" fmla="*/ 20494 h 1869353"/>
              <a:gd name="connsiteX0-99" fmla="*/ 807953 w 1240891"/>
              <a:gd name="connsiteY0-100" fmla="*/ 25879 h 1874738"/>
              <a:gd name="connsiteX1-101" fmla="*/ 16217 w 1240891"/>
              <a:gd name="connsiteY1-102" fmla="*/ 828767 h 1874738"/>
              <a:gd name="connsiteX2-103" fmla="*/ 21792 w 1240891"/>
              <a:gd name="connsiteY2-104" fmla="*/ 1124275 h 1874738"/>
              <a:gd name="connsiteX3-105" fmla="*/ 729895 w 1240891"/>
              <a:gd name="connsiteY3-106" fmla="*/ 1854679 h 1874738"/>
              <a:gd name="connsiteX4-107" fmla="*/ 852558 w 1240891"/>
              <a:gd name="connsiteY4-108" fmla="*/ 1832377 h 1874738"/>
              <a:gd name="connsiteX5-109" fmla="*/ 919465 w 1240891"/>
              <a:gd name="connsiteY5-110" fmla="*/ 31455 h 1874738"/>
              <a:gd name="connsiteX6-111" fmla="*/ 807953 w 1240891"/>
              <a:gd name="connsiteY6-112" fmla="*/ 25879 h 18747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40891" h="1874738">
                <a:moveTo>
                  <a:pt x="807953" y="25879"/>
                </a:moveTo>
                <a:lnTo>
                  <a:pt x="16217" y="828767"/>
                </a:lnTo>
                <a:cubicBezTo>
                  <a:pt x="57104" y="1016480"/>
                  <a:pt x="-41397" y="1064801"/>
                  <a:pt x="21792" y="1124275"/>
                </a:cubicBezTo>
                <a:lnTo>
                  <a:pt x="729895" y="1854679"/>
                </a:lnTo>
                <a:cubicBezTo>
                  <a:pt x="770783" y="1891850"/>
                  <a:pt x="806095" y="1873265"/>
                  <a:pt x="852558" y="1832377"/>
                </a:cubicBezTo>
                <a:cubicBezTo>
                  <a:pt x="1220548" y="1583333"/>
                  <a:pt x="1471451" y="592733"/>
                  <a:pt x="919465" y="31455"/>
                </a:cubicBezTo>
                <a:cubicBezTo>
                  <a:pt x="887869" y="7293"/>
                  <a:pt x="850700" y="-22442"/>
                  <a:pt x="807953" y="25879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任意多边形 13"/>
          <p:cNvSpPr/>
          <p:nvPr/>
        </p:nvSpPr>
        <p:spPr>
          <a:xfrm>
            <a:off x="5379659" y="3163618"/>
            <a:ext cx="1535481" cy="1316100"/>
          </a:xfrm>
          <a:custGeom>
            <a:avLst/>
            <a:gdLst>
              <a:gd name="connsiteX0" fmla="*/ 769434 w 1416205"/>
              <a:gd name="connsiteY0" fmla="*/ 0 h 1215483"/>
              <a:gd name="connsiteX1" fmla="*/ 1416205 w 1416205"/>
              <a:gd name="connsiteY1" fmla="*/ 646771 h 1215483"/>
              <a:gd name="connsiteX2" fmla="*/ 1221059 w 1416205"/>
              <a:gd name="connsiteY2" fmla="*/ 1115122 h 1215483"/>
              <a:gd name="connsiteX3" fmla="*/ 1137424 w 1416205"/>
              <a:gd name="connsiteY3" fmla="*/ 1215483 h 1215483"/>
              <a:gd name="connsiteX4" fmla="*/ 111512 w 1416205"/>
              <a:gd name="connsiteY4" fmla="*/ 1215483 h 1215483"/>
              <a:gd name="connsiteX5" fmla="*/ 0 w 1416205"/>
              <a:gd name="connsiteY5" fmla="*/ 1092820 h 1215483"/>
              <a:gd name="connsiteX6" fmla="*/ 613317 w 1416205"/>
              <a:gd name="connsiteY6" fmla="*/ 5576 h 1215483"/>
              <a:gd name="connsiteX7" fmla="*/ 769434 w 1416205"/>
              <a:gd name="connsiteY7" fmla="*/ 0 h 1215483"/>
              <a:gd name="connsiteX0-1" fmla="*/ 772739 w 1419510"/>
              <a:gd name="connsiteY0-2" fmla="*/ 0 h 1215483"/>
              <a:gd name="connsiteX1-3" fmla="*/ 1419510 w 1419510"/>
              <a:gd name="connsiteY1-4" fmla="*/ 646771 h 1215483"/>
              <a:gd name="connsiteX2-5" fmla="*/ 1224364 w 1419510"/>
              <a:gd name="connsiteY2-6" fmla="*/ 1115122 h 1215483"/>
              <a:gd name="connsiteX3-7" fmla="*/ 1140729 w 1419510"/>
              <a:gd name="connsiteY3-8" fmla="*/ 1215483 h 1215483"/>
              <a:gd name="connsiteX4-9" fmla="*/ 114817 w 1419510"/>
              <a:gd name="connsiteY4-10" fmla="*/ 1215483 h 1215483"/>
              <a:gd name="connsiteX5-11" fmla="*/ 3305 w 1419510"/>
              <a:gd name="connsiteY5-12" fmla="*/ 1092820 h 1215483"/>
              <a:gd name="connsiteX6-13" fmla="*/ 616622 w 1419510"/>
              <a:gd name="connsiteY6-14" fmla="*/ 5576 h 1215483"/>
              <a:gd name="connsiteX7-15" fmla="*/ 772739 w 1419510"/>
              <a:gd name="connsiteY7-16" fmla="*/ 0 h 1215483"/>
              <a:gd name="connsiteX0-17" fmla="*/ 774134 w 1420905"/>
              <a:gd name="connsiteY0-18" fmla="*/ 0 h 1215483"/>
              <a:gd name="connsiteX1-19" fmla="*/ 1420905 w 1420905"/>
              <a:gd name="connsiteY1-20" fmla="*/ 646771 h 1215483"/>
              <a:gd name="connsiteX2-21" fmla="*/ 1225759 w 1420905"/>
              <a:gd name="connsiteY2-22" fmla="*/ 1115122 h 1215483"/>
              <a:gd name="connsiteX3-23" fmla="*/ 1142124 w 1420905"/>
              <a:gd name="connsiteY3-24" fmla="*/ 1215483 h 1215483"/>
              <a:gd name="connsiteX4-25" fmla="*/ 116212 w 1420905"/>
              <a:gd name="connsiteY4-26" fmla="*/ 1215483 h 1215483"/>
              <a:gd name="connsiteX5-27" fmla="*/ 4700 w 1420905"/>
              <a:gd name="connsiteY5-28" fmla="*/ 1092820 h 1215483"/>
              <a:gd name="connsiteX6-29" fmla="*/ 618017 w 1420905"/>
              <a:gd name="connsiteY6-30" fmla="*/ 5576 h 1215483"/>
              <a:gd name="connsiteX7-31" fmla="*/ 774134 w 1420905"/>
              <a:gd name="connsiteY7-32" fmla="*/ 0 h 1215483"/>
              <a:gd name="connsiteX0-33" fmla="*/ 774134 w 1420905"/>
              <a:gd name="connsiteY0-34" fmla="*/ 8769 h 1224252"/>
              <a:gd name="connsiteX1-35" fmla="*/ 1420905 w 1420905"/>
              <a:gd name="connsiteY1-36" fmla="*/ 655540 h 1224252"/>
              <a:gd name="connsiteX2-37" fmla="*/ 1225759 w 1420905"/>
              <a:gd name="connsiteY2-38" fmla="*/ 1123891 h 1224252"/>
              <a:gd name="connsiteX3-39" fmla="*/ 1142124 w 1420905"/>
              <a:gd name="connsiteY3-40" fmla="*/ 1224252 h 1224252"/>
              <a:gd name="connsiteX4-41" fmla="*/ 116212 w 1420905"/>
              <a:gd name="connsiteY4-42" fmla="*/ 1224252 h 1224252"/>
              <a:gd name="connsiteX5-43" fmla="*/ 4700 w 1420905"/>
              <a:gd name="connsiteY5-44" fmla="*/ 1101589 h 1224252"/>
              <a:gd name="connsiteX6-45" fmla="*/ 618017 w 1420905"/>
              <a:gd name="connsiteY6-46" fmla="*/ 14345 h 1224252"/>
              <a:gd name="connsiteX7-47" fmla="*/ 774134 w 1420905"/>
              <a:gd name="connsiteY7-48" fmla="*/ 8769 h 1224252"/>
              <a:gd name="connsiteX0-49" fmla="*/ 774134 w 1420905"/>
              <a:gd name="connsiteY0-50" fmla="*/ 20467 h 1235950"/>
              <a:gd name="connsiteX1-51" fmla="*/ 1420905 w 1420905"/>
              <a:gd name="connsiteY1-52" fmla="*/ 667238 h 1235950"/>
              <a:gd name="connsiteX2-53" fmla="*/ 1225759 w 1420905"/>
              <a:gd name="connsiteY2-54" fmla="*/ 1135589 h 1235950"/>
              <a:gd name="connsiteX3-55" fmla="*/ 1142124 w 1420905"/>
              <a:gd name="connsiteY3-56" fmla="*/ 1235950 h 1235950"/>
              <a:gd name="connsiteX4-57" fmla="*/ 116212 w 1420905"/>
              <a:gd name="connsiteY4-58" fmla="*/ 1235950 h 1235950"/>
              <a:gd name="connsiteX5-59" fmla="*/ 4700 w 1420905"/>
              <a:gd name="connsiteY5-60" fmla="*/ 1113287 h 1235950"/>
              <a:gd name="connsiteX6-61" fmla="*/ 618017 w 1420905"/>
              <a:gd name="connsiteY6-62" fmla="*/ 26043 h 1235950"/>
              <a:gd name="connsiteX7-63" fmla="*/ 774134 w 1420905"/>
              <a:gd name="connsiteY7-64" fmla="*/ 20467 h 1235950"/>
              <a:gd name="connsiteX0-65" fmla="*/ 774134 w 1435161"/>
              <a:gd name="connsiteY0-66" fmla="*/ 20467 h 1235950"/>
              <a:gd name="connsiteX1-67" fmla="*/ 1420905 w 1435161"/>
              <a:gd name="connsiteY1-68" fmla="*/ 667238 h 1235950"/>
              <a:gd name="connsiteX2-69" fmla="*/ 1225759 w 1435161"/>
              <a:gd name="connsiteY2-70" fmla="*/ 1135589 h 1235950"/>
              <a:gd name="connsiteX3-71" fmla="*/ 1142124 w 1435161"/>
              <a:gd name="connsiteY3-72" fmla="*/ 1235950 h 1235950"/>
              <a:gd name="connsiteX4-73" fmla="*/ 116212 w 1435161"/>
              <a:gd name="connsiteY4-74" fmla="*/ 1235950 h 1235950"/>
              <a:gd name="connsiteX5-75" fmla="*/ 4700 w 1435161"/>
              <a:gd name="connsiteY5-76" fmla="*/ 1113287 h 1235950"/>
              <a:gd name="connsiteX6-77" fmla="*/ 618017 w 1435161"/>
              <a:gd name="connsiteY6-78" fmla="*/ 26043 h 1235950"/>
              <a:gd name="connsiteX7-79" fmla="*/ 774134 w 1435161"/>
              <a:gd name="connsiteY7-80" fmla="*/ 20467 h 1235950"/>
              <a:gd name="connsiteX0-81" fmla="*/ 774134 w 1433330"/>
              <a:gd name="connsiteY0-82" fmla="*/ 20467 h 1235950"/>
              <a:gd name="connsiteX1-83" fmla="*/ 1420905 w 1433330"/>
              <a:gd name="connsiteY1-84" fmla="*/ 667238 h 1235950"/>
              <a:gd name="connsiteX2-85" fmla="*/ 1225759 w 1433330"/>
              <a:gd name="connsiteY2-86" fmla="*/ 1135589 h 1235950"/>
              <a:gd name="connsiteX3-87" fmla="*/ 1142124 w 1433330"/>
              <a:gd name="connsiteY3-88" fmla="*/ 1235950 h 1235950"/>
              <a:gd name="connsiteX4-89" fmla="*/ 116212 w 1433330"/>
              <a:gd name="connsiteY4-90" fmla="*/ 1235950 h 1235950"/>
              <a:gd name="connsiteX5-91" fmla="*/ 4700 w 1433330"/>
              <a:gd name="connsiteY5-92" fmla="*/ 1113287 h 1235950"/>
              <a:gd name="connsiteX6-93" fmla="*/ 618017 w 1433330"/>
              <a:gd name="connsiteY6-94" fmla="*/ 26043 h 1235950"/>
              <a:gd name="connsiteX7-95" fmla="*/ 774134 w 1433330"/>
              <a:gd name="connsiteY7-96" fmla="*/ 20467 h 1235950"/>
              <a:gd name="connsiteX0-97" fmla="*/ 774134 w 1441970"/>
              <a:gd name="connsiteY0-98" fmla="*/ 20467 h 1235950"/>
              <a:gd name="connsiteX1-99" fmla="*/ 1420905 w 1441970"/>
              <a:gd name="connsiteY1-100" fmla="*/ 667238 h 1235950"/>
              <a:gd name="connsiteX2-101" fmla="*/ 1225759 w 1441970"/>
              <a:gd name="connsiteY2-102" fmla="*/ 1135589 h 1235950"/>
              <a:gd name="connsiteX3-103" fmla="*/ 1142124 w 1441970"/>
              <a:gd name="connsiteY3-104" fmla="*/ 1235950 h 1235950"/>
              <a:gd name="connsiteX4-105" fmla="*/ 116212 w 1441970"/>
              <a:gd name="connsiteY4-106" fmla="*/ 1235950 h 1235950"/>
              <a:gd name="connsiteX5-107" fmla="*/ 4700 w 1441970"/>
              <a:gd name="connsiteY5-108" fmla="*/ 1113287 h 1235950"/>
              <a:gd name="connsiteX6-109" fmla="*/ 618017 w 1441970"/>
              <a:gd name="connsiteY6-110" fmla="*/ 26043 h 1235950"/>
              <a:gd name="connsiteX7-111" fmla="*/ 774134 w 1441970"/>
              <a:gd name="connsiteY7-112" fmla="*/ 20467 h 1235950"/>
              <a:gd name="connsiteX0-113" fmla="*/ 774134 w 1441970"/>
              <a:gd name="connsiteY0-114" fmla="*/ 20467 h 1235950"/>
              <a:gd name="connsiteX1-115" fmla="*/ 1420905 w 1441970"/>
              <a:gd name="connsiteY1-116" fmla="*/ 667238 h 1235950"/>
              <a:gd name="connsiteX2-117" fmla="*/ 1225759 w 1441970"/>
              <a:gd name="connsiteY2-118" fmla="*/ 1135589 h 1235950"/>
              <a:gd name="connsiteX3-119" fmla="*/ 1142124 w 1441970"/>
              <a:gd name="connsiteY3-120" fmla="*/ 1235950 h 1235950"/>
              <a:gd name="connsiteX4-121" fmla="*/ 116212 w 1441970"/>
              <a:gd name="connsiteY4-122" fmla="*/ 1235950 h 1235950"/>
              <a:gd name="connsiteX5-123" fmla="*/ 4700 w 1441970"/>
              <a:gd name="connsiteY5-124" fmla="*/ 1113287 h 1235950"/>
              <a:gd name="connsiteX6-125" fmla="*/ 618017 w 1441970"/>
              <a:gd name="connsiteY6-126" fmla="*/ 26043 h 1235950"/>
              <a:gd name="connsiteX7-127" fmla="*/ 774134 w 1441970"/>
              <a:gd name="connsiteY7-128" fmla="*/ 20467 h 1235950"/>
              <a:gd name="connsiteX0-129" fmla="*/ 774134 w 1441970"/>
              <a:gd name="connsiteY0-130" fmla="*/ 20467 h 1235950"/>
              <a:gd name="connsiteX1-131" fmla="*/ 1420905 w 1441970"/>
              <a:gd name="connsiteY1-132" fmla="*/ 667238 h 1235950"/>
              <a:gd name="connsiteX2-133" fmla="*/ 1225759 w 1441970"/>
              <a:gd name="connsiteY2-134" fmla="*/ 1135589 h 1235950"/>
              <a:gd name="connsiteX3-135" fmla="*/ 1142124 w 1441970"/>
              <a:gd name="connsiteY3-136" fmla="*/ 1235950 h 1235950"/>
              <a:gd name="connsiteX4-137" fmla="*/ 116212 w 1441970"/>
              <a:gd name="connsiteY4-138" fmla="*/ 1235950 h 1235950"/>
              <a:gd name="connsiteX5-139" fmla="*/ 4700 w 1441970"/>
              <a:gd name="connsiteY5-140" fmla="*/ 1113287 h 1235950"/>
              <a:gd name="connsiteX6-141" fmla="*/ 618017 w 1441970"/>
              <a:gd name="connsiteY6-142" fmla="*/ 26043 h 1235950"/>
              <a:gd name="connsiteX7-143" fmla="*/ 774134 w 1441970"/>
              <a:gd name="connsiteY7-144" fmla="*/ 20467 h 1235950"/>
              <a:gd name="connsiteX0-145" fmla="*/ 774134 w 1441970"/>
              <a:gd name="connsiteY0-146" fmla="*/ 20467 h 1235950"/>
              <a:gd name="connsiteX1-147" fmla="*/ 1420905 w 1441970"/>
              <a:gd name="connsiteY1-148" fmla="*/ 667238 h 1235950"/>
              <a:gd name="connsiteX2-149" fmla="*/ 1225759 w 1441970"/>
              <a:gd name="connsiteY2-150" fmla="*/ 1135589 h 1235950"/>
              <a:gd name="connsiteX3-151" fmla="*/ 1142124 w 1441970"/>
              <a:gd name="connsiteY3-152" fmla="*/ 1235950 h 1235950"/>
              <a:gd name="connsiteX4-153" fmla="*/ 116212 w 1441970"/>
              <a:gd name="connsiteY4-154" fmla="*/ 1235950 h 1235950"/>
              <a:gd name="connsiteX5-155" fmla="*/ 4700 w 1441970"/>
              <a:gd name="connsiteY5-156" fmla="*/ 1113287 h 1235950"/>
              <a:gd name="connsiteX6-157" fmla="*/ 618017 w 1441970"/>
              <a:gd name="connsiteY6-158" fmla="*/ 26043 h 1235950"/>
              <a:gd name="connsiteX7-159" fmla="*/ 774134 w 1441970"/>
              <a:gd name="connsiteY7-160" fmla="*/ 20467 h 1235950"/>
              <a:gd name="connsiteX0-161" fmla="*/ 774134 w 1441970"/>
              <a:gd name="connsiteY0-162" fmla="*/ 20467 h 1235950"/>
              <a:gd name="connsiteX1-163" fmla="*/ 1420905 w 1441970"/>
              <a:gd name="connsiteY1-164" fmla="*/ 667238 h 1235950"/>
              <a:gd name="connsiteX2-165" fmla="*/ 1225759 w 1441970"/>
              <a:gd name="connsiteY2-166" fmla="*/ 1135589 h 1235950"/>
              <a:gd name="connsiteX3-167" fmla="*/ 1142124 w 1441970"/>
              <a:gd name="connsiteY3-168" fmla="*/ 1235950 h 1235950"/>
              <a:gd name="connsiteX4-169" fmla="*/ 116212 w 1441970"/>
              <a:gd name="connsiteY4-170" fmla="*/ 1235950 h 1235950"/>
              <a:gd name="connsiteX5-171" fmla="*/ 4700 w 1441970"/>
              <a:gd name="connsiteY5-172" fmla="*/ 1113287 h 1235950"/>
              <a:gd name="connsiteX6-173" fmla="*/ 618017 w 1441970"/>
              <a:gd name="connsiteY6-174" fmla="*/ 26043 h 1235950"/>
              <a:gd name="connsiteX7-175" fmla="*/ 774134 w 1441970"/>
              <a:gd name="connsiteY7-176" fmla="*/ 20467 h 12359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441970" h="1235950">
                <a:moveTo>
                  <a:pt x="774134" y="20467"/>
                </a:moveTo>
                <a:lnTo>
                  <a:pt x="1420905" y="667238"/>
                </a:lnTo>
                <a:cubicBezTo>
                  <a:pt x="1517549" y="762022"/>
                  <a:pt x="1251779" y="879111"/>
                  <a:pt x="1225759" y="1135589"/>
                </a:cubicBezTo>
                <a:cubicBezTo>
                  <a:pt x="1225759" y="1180194"/>
                  <a:pt x="1197880" y="1224798"/>
                  <a:pt x="1142124" y="1235950"/>
                </a:cubicBezTo>
                <a:lnTo>
                  <a:pt x="116212" y="1235950"/>
                </a:lnTo>
                <a:cubicBezTo>
                  <a:pt x="23284" y="1228516"/>
                  <a:pt x="8418" y="1182053"/>
                  <a:pt x="4700" y="1113287"/>
                </a:cubicBezTo>
                <a:cubicBezTo>
                  <a:pt x="-41764" y="315974"/>
                  <a:pt x="263036" y="187736"/>
                  <a:pt x="618017" y="26043"/>
                </a:cubicBezTo>
                <a:cubicBezTo>
                  <a:pt x="670056" y="-3694"/>
                  <a:pt x="727671" y="-11128"/>
                  <a:pt x="774134" y="2046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189281" y="4657834"/>
            <a:ext cx="1703429" cy="1703429"/>
          </a:xfrm>
          <a:prstGeom prst="ellipse">
            <a:avLst/>
          </a:prstGeom>
          <a:solidFill>
            <a:srgbClr val="5B7BA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5667533" y="5128161"/>
            <a:ext cx="746924" cy="728854"/>
          </a:xfrm>
          <a:custGeom>
            <a:avLst/>
            <a:gdLst>
              <a:gd name="T0" fmla="*/ 19 w 209"/>
              <a:gd name="T1" fmla="*/ 205 h 205"/>
              <a:gd name="T2" fmla="*/ 0 w 209"/>
              <a:gd name="T3" fmla="*/ 106 h 205"/>
              <a:gd name="T4" fmla="*/ 41 w 209"/>
              <a:gd name="T5" fmla="*/ 94 h 205"/>
              <a:gd name="T6" fmla="*/ 81 w 209"/>
              <a:gd name="T7" fmla="*/ 37 h 205"/>
              <a:gd name="T8" fmla="*/ 86 w 209"/>
              <a:gd name="T9" fmla="*/ 4 h 205"/>
              <a:gd name="T10" fmla="*/ 125 w 209"/>
              <a:gd name="T11" fmla="*/ 34 h 205"/>
              <a:gd name="T12" fmla="*/ 186 w 209"/>
              <a:gd name="T13" fmla="*/ 73 h 205"/>
              <a:gd name="T14" fmla="*/ 199 w 209"/>
              <a:gd name="T15" fmla="*/ 114 h 205"/>
              <a:gd name="T16" fmla="*/ 188 w 209"/>
              <a:gd name="T17" fmla="*/ 144 h 205"/>
              <a:gd name="T18" fmla="*/ 180 w 209"/>
              <a:gd name="T19" fmla="*/ 174 h 205"/>
              <a:gd name="T20" fmla="*/ 181 w 209"/>
              <a:gd name="T21" fmla="*/ 180 h 205"/>
              <a:gd name="T22" fmla="*/ 72 w 209"/>
              <a:gd name="T23" fmla="*/ 200 h 205"/>
              <a:gd name="T24" fmla="*/ 48 w 209"/>
              <a:gd name="T25" fmla="*/ 205 h 205"/>
              <a:gd name="T26" fmla="*/ 8 w 209"/>
              <a:gd name="T27" fmla="*/ 105 h 205"/>
              <a:gd name="T28" fmla="*/ 19 w 209"/>
              <a:gd name="T29" fmla="*/ 197 h 205"/>
              <a:gd name="T30" fmla="*/ 56 w 209"/>
              <a:gd name="T31" fmla="*/ 194 h 205"/>
              <a:gd name="T32" fmla="*/ 63 w 209"/>
              <a:gd name="T33" fmla="*/ 187 h 205"/>
              <a:gd name="T34" fmla="*/ 160 w 209"/>
              <a:gd name="T35" fmla="*/ 192 h 205"/>
              <a:gd name="T36" fmla="*/ 173 w 209"/>
              <a:gd name="T37" fmla="*/ 179 h 205"/>
              <a:gd name="T38" fmla="*/ 170 w 209"/>
              <a:gd name="T39" fmla="*/ 169 h 205"/>
              <a:gd name="T40" fmla="*/ 183 w 209"/>
              <a:gd name="T41" fmla="*/ 156 h 205"/>
              <a:gd name="T42" fmla="*/ 171 w 209"/>
              <a:gd name="T43" fmla="*/ 138 h 205"/>
              <a:gd name="T44" fmla="*/ 193 w 209"/>
              <a:gd name="T45" fmla="*/ 125 h 205"/>
              <a:gd name="T46" fmla="*/ 185 w 209"/>
              <a:gd name="T47" fmla="*/ 110 h 205"/>
              <a:gd name="T48" fmla="*/ 201 w 209"/>
              <a:gd name="T49" fmla="*/ 96 h 205"/>
              <a:gd name="T50" fmla="*/ 112 w 209"/>
              <a:gd name="T51" fmla="*/ 81 h 205"/>
              <a:gd name="T52" fmla="*/ 117 w 209"/>
              <a:gd name="T53" fmla="*/ 34 h 205"/>
              <a:gd name="T54" fmla="*/ 92 w 209"/>
              <a:gd name="T55" fmla="*/ 10 h 205"/>
              <a:gd name="T56" fmla="*/ 89 w 209"/>
              <a:gd name="T57" fmla="*/ 37 h 205"/>
              <a:gd name="T58" fmla="*/ 54 w 209"/>
              <a:gd name="T59" fmla="*/ 109 h 205"/>
              <a:gd name="T60" fmla="*/ 48 w 209"/>
              <a:gd name="T61" fmla="*/ 105 h 205"/>
              <a:gd name="T62" fmla="*/ 15 w 209"/>
              <a:gd name="T63" fmla="*/ 102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9" h="205">
                <a:moveTo>
                  <a:pt x="48" y="205"/>
                </a:moveTo>
                <a:cubicBezTo>
                  <a:pt x="19" y="205"/>
                  <a:pt x="19" y="205"/>
                  <a:pt x="19" y="205"/>
                </a:cubicBezTo>
                <a:cubicBezTo>
                  <a:pt x="15" y="205"/>
                  <a:pt x="4" y="205"/>
                  <a:pt x="4" y="19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4"/>
                  <a:pt x="11" y="94"/>
                  <a:pt x="15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4" y="94"/>
                  <a:pt x="51" y="94"/>
                  <a:pt x="54" y="100"/>
                </a:cubicBezTo>
                <a:cubicBezTo>
                  <a:pt x="69" y="87"/>
                  <a:pt x="81" y="47"/>
                  <a:pt x="81" y="37"/>
                </a:cubicBezTo>
                <a:cubicBezTo>
                  <a:pt x="81" y="35"/>
                  <a:pt x="81" y="33"/>
                  <a:pt x="81" y="31"/>
                </a:cubicBezTo>
                <a:cubicBezTo>
                  <a:pt x="81" y="21"/>
                  <a:pt x="80" y="10"/>
                  <a:pt x="86" y="4"/>
                </a:cubicBezTo>
                <a:cubicBezTo>
                  <a:pt x="89" y="1"/>
                  <a:pt x="92" y="0"/>
                  <a:pt x="96" y="0"/>
                </a:cubicBezTo>
                <a:cubicBezTo>
                  <a:pt x="113" y="0"/>
                  <a:pt x="123" y="17"/>
                  <a:pt x="125" y="34"/>
                </a:cubicBezTo>
                <a:cubicBezTo>
                  <a:pt x="126" y="52"/>
                  <a:pt x="126" y="65"/>
                  <a:pt x="124" y="73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99" y="73"/>
                  <a:pt x="209" y="83"/>
                  <a:pt x="209" y="95"/>
                </a:cubicBezTo>
                <a:cubicBezTo>
                  <a:pt x="209" y="103"/>
                  <a:pt x="205" y="110"/>
                  <a:pt x="199" y="114"/>
                </a:cubicBezTo>
                <a:cubicBezTo>
                  <a:pt x="200" y="117"/>
                  <a:pt x="201" y="121"/>
                  <a:pt x="201" y="124"/>
                </a:cubicBezTo>
                <a:cubicBezTo>
                  <a:pt x="201" y="133"/>
                  <a:pt x="196" y="141"/>
                  <a:pt x="188" y="144"/>
                </a:cubicBezTo>
                <a:cubicBezTo>
                  <a:pt x="190" y="148"/>
                  <a:pt x="191" y="151"/>
                  <a:pt x="191" y="155"/>
                </a:cubicBezTo>
                <a:cubicBezTo>
                  <a:pt x="191" y="163"/>
                  <a:pt x="187" y="170"/>
                  <a:pt x="180" y="174"/>
                </a:cubicBezTo>
                <a:cubicBezTo>
                  <a:pt x="180" y="175"/>
                  <a:pt x="181" y="177"/>
                  <a:pt x="181" y="179"/>
                </a:cubicBezTo>
                <a:cubicBezTo>
                  <a:pt x="181" y="180"/>
                  <a:pt x="181" y="180"/>
                  <a:pt x="181" y="180"/>
                </a:cubicBezTo>
                <a:cubicBezTo>
                  <a:pt x="181" y="191"/>
                  <a:pt x="171" y="200"/>
                  <a:pt x="160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9" y="200"/>
                  <a:pt x="66" y="199"/>
                  <a:pt x="63" y="198"/>
                </a:cubicBezTo>
                <a:cubicBezTo>
                  <a:pt x="61" y="205"/>
                  <a:pt x="52" y="205"/>
                  <a:pt x="48" y="205"/>
                </a:cubicBezTo>
                <a:moveTo>
                  <a:pt x="15" y="102"/>
                </a:moveTo>
                <a:cubicBezTo>
                  <a:pt x="8" y="102"/>
                  <a:pt x="8" y="104"/>
                  <a:pt x="8" y="10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6"/>
                  <a:pt x="12" y="197"/>
                  <a:pt x="19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56" y="197"/>
                  <a:pt x="56" y="196"/>
                  <a:pt x="56" y="194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5" y="190"/>
                  <a:pt x="69" y="192"/>
                  <a:pt x="72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7" y="192"/>
                  <a:pt x="173" y="186"/>
                  <a:pt x="173" y="180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7"/>
                  <a:pt x="172" y="175"/>
                  <a:pt x="171" y="173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9" y="166"/>
                  <a:pt x="183" y="161"/>
                  <a:pt x="183" y="156"/>
                </a:cubicBezTo>
                <a:cubicBezTo>
                  <a:pt x="183" y="151"/>
                  <a:pt x="181" y="147"/>
                  <a:pt x="178" y="144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8" y="137"/>
                  <a:pt x="193" y="132"/>
                  <a:pt x="193" y="125"/>
                </a:cubicBezTo>
                <a:cubicBezTo>
                  <a:pt x="193" y="121"/>
                  <a:pt x="192" y="117"/>
                  <a:pt x="189" y="114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91" y="108"/>
                  <a:pt x="191" y="108"/>
                  <a:pt x="191" y="108"/>
                </a:cubicBezTo>
                <a:cubicBezTo>
                  <a:pt x="197" y="106"/>
                  <a:pt x="201" y="101"/>
                  <a:pt x="201" y="96"/>
                </a:cubicBezTo>
                <a:cubicBezTo>
                  <a:pt x="201" y="87"/>
                  <a:pt x="194" y="81"/>
                  <a:pt x="186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6" y="72"/>
                  <a:pt x="119" y="63"/>
                  <a:pt x="117" y="34"/>
                </a:cubicBezTo>
                <a:cubicBezTo>
                  <a:pt x="116" y="24"/>
                  <a:pt x="110" y="8"/>
                  <a:pt x="96" y="8"/>
                </a:cubicBezTo>
                <a:cubicBezTo>
                  <a:pt x="94" y="8"/>
                  <a:pt x="92" y="9"/>
                  <a:pt x="92" y="10"/>
                </a:cubicBezTo>
                <a:cubicBezTo>
                  <a:pt x="88" y="13"/>
                  <a:pt x="89" y="23"/>
                  <a:pt x="89" y="30"/>
                </a:cubicBezTo>
                <a:cubicBezTo>
                  <a:pt x="89" y="33"/>
                  <a:pt x="89" y="35"/>
                  <a:pt x="89" y="37"/>
                </a:cubicBezTo>
                <a:cubicBezTo>
                  <a:pt x="89" y="50"/>
                  <a:pt x="74" y="99"/>
                  <a:pt x="55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4"/>
                  <a:pt x="48" y="102"/>
                  <a:pt x="41" y="102"/>
                </a:cubicBezTo>
                <a:lnTo>
                  <a:pt x="15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97227" y="2188557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02141" y="1540382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13798" y="2538538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99283" y="3566986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990205" y="1083945"/>
            <a:ext cx="3945255" cy="1245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18478F"/>
                </a:solidFill>
                <a:latin typeface="+mj-ea"/>
                <a:ea typeface="+mj-ea"/>
                <a:cs typeface="Open Sans" panose="020B0606030504020204" pitchFamily="34" charset="0"/>
              </a:rPr>
              <a:t>现在开网店晚不晚？</a:t>
            </a:r>
            <a:endParaRPr lang="en-US" sz="2400" dirty="0">
              <a:solidFill>
                <a:srgbClr val="18478F"/>
              </a:solidFill>
              <a:latin typeface="+mj-ea"/>
              <a:ea typeface="+mj-ea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只要想行动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，会行动，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随时都不晚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63550" y="1321435"/>
            <a:ext cx="3860165" cy="1476375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lnSpc>
                <a:spcPct val="150000"/>
              </a:lnSpc>
            </a:pPr>
            <a:r>
              <a:rPr lang="zh-CN" altLang="en-US" sz="2400" b="1" dirty="0">
                <a:solidFill>
                  <a:srgbClr val="18478F"/>
                </a:solidFill>
                <a:latin typeface="+mn-ea"/>
                <a:cs typeface="Open Sans" panose="020B0606030504020204" pitchFamily="34" charset="0"/>
              </a:rPr>
              <a:t>什么是网店？</a:t>
            </a:r>
            <a:endParaRPr lang="en-US" dirty="0">
              <a:solidFill>
                <a:srgbClr val="18478F"/>
              </a:solidFill>
              <a:latin typeface="+mn-ea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实体店：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人流量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、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进店率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、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购买率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网店：曝光量、点击率、转化率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760335" y="3475990"/>
            <a:ext cx="3842385" cy="23069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8478F"/>
                </a:solidFill>
                <a:latin typeface="+mj-ea"/>
                <a:ea typeface="+mj-ea"/>
                <a:cs typeface="Open Sans" panose="020B0606030504020204" pitchFamily="34" charset="0"/>
              </a:rPr>
              <a:t>开店卖什么？</a:t>
            </a:r>
            <a:endParaRPr lang="en-US" sz="2400" dirty="0">
              <a:solidFill>
                <a:srgbClr val="18478F"/>
              </a:solidFill>
              <a:latin typeface="+mj-ea"/>
              <a:ea typeface="+mj-ea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en Sans" panose="020B0606030504020204" pitchFamily="34" charset="0"/>
              </a:rPr>
              <a:t>就近原则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en Sans" panose="020B0606030504020204" pitchFamily="34" charset="0"/>
              </a:rPr>
              <a:t>：做爆款，速度快，会产生恶性循环，无法避免价格战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en Sans" panose="020B0606030504020204" pitchFamily="34" charset="0"/>
              </a:rPr>
              <a:t>兴趣导向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en Sans" panose="020B0606030504020204" pitchFamily="34" charset="0"/>
              </a:rPr>
              <a:t>：速度慢，客户忠诚度高，粘度高，长久发展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1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32485" y="4667885"/>
            <a:ext cx="366141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zh-CN" altLang="en-US" sz="2400" b="1" dirty="0">
                <a:solidFill>
                  <a:srgbClr val="18478F"/>
                </a:solidFill>
                <a:latin typeface="+mj-ea"/>
                <a:ea typeface="+mj-ea"/>
                <a:cs typeface="Open Sans" panose="020B0606030504020204" pitchFamily="34" charset="0"/>
              </a:rPr>
              <a:t>开淘宝第一步要怎么做？</a:t>
            </a:r>
            <a:endParaRPr lang="zh-CN" altLang="en-US" sz="2400" b="1" dirty="0">
              <a:solidFill>
                <a:srgbClr val="18478F"/>
              </a:solidFill>
              <a:latin typeface="+mj-ea"/>
              <a:ea typeface="+mj-ea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12655" y="1070610"/>
            <a:ext cx="5565737" cy="275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192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02</a:t>
            </a:r>
            <a:endParaRPr kumimoji="1" lang="en-US" altLang="zh-CN" sz="192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1303" y="367482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淘宝开店基础流程</a:t>
            </a:r>
            <a:endParaRPr kumimoji="1" lang="zh-CN" altLang="en-US" sz="3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 73"/>
          <p:cNvSpPr txBox="1"/>
          <p:nvPr>
            <p:custDataLst>
              <p:tags r:id="rId1"/>
            </p:custDataLst>
          </p:nvPr>
        </p:nvSpPr>
        <p:spPr>
          <a:xfrm>
            <a:off x="3255106" y="242989"/>
            <a:ext cx="5681788" cy="67707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 spc="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淘宝开店流程</a:t>
            </a:r>
            <a:endParaRPr lang="zh-CN" altLang="en-US" sz="2400" b="1" spc="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1417066" y="1002030"/>
            <a:ext cx="0" cy="4964618"/>
          </a:xfrm>
          <a:prstGeom prst="line">
            <a:avLst/>
          </a:prstGeom>
          <a:ln>
            <a:solidFill>
              <a:srgbClr val="283149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5" name="任意多边形 34"/>
          <p:cNvSpPr/>
          <p:nvPr>
            <p:custDataLst>
              <p:tags r:id="rId3"/>
            </p:custDataLst>
          </p:nvPr>
        </p:nvSpPr>
        <p:spPr>
          <a:xfrm>
            <a:off x="1410970" y="2229300"/>
            <a:ext cx="725390" cy="889974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404B69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任意多边形 36"/>
          <p:cNvSpPr/>
          <p:nvPr>
            <p:custDataLst>
              <p:tags r:id="rId4"/>
            </p:custDataLst>
          </p:nvPr>
        </p:nvSpPr>
        <p:spPr>
          <a:xfrm>
            <a:off x="2136360" y="2603170"/>
            <a:ext cx="493753" cy="516781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404B69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0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任意多边形 62"/>
          <p:cNvSpPr/>
          <p:nvPr>
            <p:custDataLst>
              <p:tags r:id="rId5"/>
            </p:custDataLst>
          </p:nvPr>
        </p:nvSpPr>
        <p:spPr>
          <a:xfrm>
            <a:off x="1410970" y="3163976"/>
            <a:ext cx="725390" cy="889974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005B8A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任意多边形 63"/>
          <p:cNvSpPr/>
          <p:nvPr>
            <p:custDataLst>
              <p:tags r:id="rId6"/>
            </p:custDataLst>
          </p:nvPr>
        </p:nvSpPr>
        <p:spPr>
          <a:xfrm>
            <a:off x="2136360" y="3537169"/>
            <a:ext cx="493753" cy="516781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005B8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0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文本框 75"/>
          <p:cNvSpPr txBox="1"/>
          <p:nvPr>
            <p:custDataLst>
              <p:tags r:id="rId7"/>
            </p:custDataLst>
          </p:nvPr>
        </p:nvSpPr>
        <p:spPr>
          <a:xfrm>
            <a:off x="2695696" y="3328364"/>
            <a:ext cx="7614040" cy="11237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>
                <a:solidFill>
                  <a:srgbClr val="005B8A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完成支付宝实名认证。提醒：若想要开企业店铺，所绑定的支付宝账户需为企业支付宝</a:t>
            </a:r>
            <a:endParaRPr lang="zh-CN" altLang="en-US" spc="150">
              <a:solidFill>
                <a:srgbClr val="005B8A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9" name="任意多边形 68"/>
          <p:cNvSpPr/>
          <p:nvPr>
            <p:custDataLst>
              <p:tags r:id="rId8"/>
            </p:custDataLst>
          </p:nvPr>
        </p:nvSpPr>
        <p:spPr>
          <a:xfrm>
            <a:off x="1410970" y="4102038"/>
            <a:ext cx="725390" cy="889974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00818A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任意多边形 69"/>
          <p:cNvSpPr/>
          <p:nvPr>
            <p:custDataLst>
              <p:tags r:id="rId9"/>
            </p:custDataLst>
          </p:nvPr>
        </p:nvSpPr>
        <p:spPr>
          <a:xfrm>
            <a:off x="2136360" y="4475908"/>
            <a:ext cx="493753" cy="516781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00818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0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文本框 76"/>
          <p:cNvSpPr txBox="1"/>
          <p:nvPr>
            <p:custDataLst>
              <p:tags r:id="rId10"/>
            </p:custDataLst>
          </p:nvPr>
        </p:nvSpPr>
        <p:spPr>
          <a:xfrm>
            <a:off x="2695810" y="4475105"/>
            <a:ext cx="6548148" cy="57028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>
                <a:solidFill>
                  <a:srgbClr val="00818A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完成淘宝身份认证。</a:t>
            </a:r>
            <a:endParaRPr lang="zh-CN" altLang="en-US" spc="150">
              <a:solidFill>
                <a:srgbClr val="00818A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任意多边形 8"/>
          <p:cNvSpPr/>
          <p:nvPr>
            <p:custDataLst>
              <p:tags r:id="rId11"/>
            </p:custDataLst>
          </p:nvPr>
        </p:nvSpPr>
        <p:spPr>
          <a:xfrm>
            <a:off x="1410970" y="5044841"/>
            <a:ext cx="725390" cy="889974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6E58A4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2"/>
            </p:custDataLst>
          </p:nvPr>
        </p:nvSpPr>
        <p:spPr>
          <a:xfrm>
            <a:off x="2136360" y="5418711"/>
            <a:ext cx="493753" cy="516781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6E58A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0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2695696" y="5395833"/>
            <a:ext cx="7518376" cy="5706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>
                <a:solidFill>
                  <a:srgbClr val="6E58A4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点击“创建店铺”进入店铺基本信息设置，店铺即视为创建成功了</a:t>
            </a:r>
            <a:endParaRPr lang="zh-CN" altLang="en-US" spc="150">
              <a:solidFill>
                <a:srgbClr val="6E58A4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任意多边形 11"/>
          <p:cNvSpPr/>
          <p:nvPr>
            <p:custDataLst>
              <p:tags r:id="rId14"/>
            </p:custDataLst>
          </p:nvPr>
        </p:nvSpPr>
        <p:spPr>
          <a:xfrm>
            <a:off x="1410970" y="1295301"/>
            <a:ext cx="725390" cy="889974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283149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12"/>
          <p:cNvSpPr/>
          <p:nvPr>
            <p:custDataLst>
              <p:tags r:id="rId15"/>
            </p:custDataLst>
          </p:nvPr>
        </p:nvSpPr>
        <p:spPr>
          <a:xfrm>
            <a:off x="2136360" y="1668494"/>
            <a:ext cx="493753" cy="516781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283149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0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2720623" y="2548835"/>
            <a:ext cx="9174978" cy="5706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>
                <a:solidFill>
                  <a:srgbClr val="404B69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绑定支付宝账户。提醒：一个淘宝账号只能绑定一个支付宝账号</a:t>
            </a:r>
            <a:endParaRPr lang="zh-CN" altLang="en-US" spc="150">
              <a:solidFill>
                <a:srgbClr val="404B69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2695696" y="1614969"/>
            <a:ext cx="9199905" cy="5706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>
                <a:solidFill>
                  <a:srgbClr val="283149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注册淘宝账户。提醒：会员名一旦注册成功，是无法修改的</a:t>
            </a:r>
            <a:endParaRPr lang="zh-CN" altLang="en-US" spc="150">
              <a:solidFill>
                <a:srgbClr val="283149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8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76" grpId="0"/>
      <p:bldP spid="7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605" y="19965"/>
            <a:ext cx="4057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注册淘宝账户</a:t>
            </a:r>
            <a:endParaRPr lang="zh-CN" altLang="en-US" sz="20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22375" y="978535"/>
            <a:ext cx="4881880" cy="32766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账号名称</a:t>
            </a:r>
            <a:endParaRPr lang="zh-CN" altLang="en-US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、外星文不能用</a:t>
            </a:r>
            <a:endParaRPr lang="zh-CN" altLang="en-US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、字母和数字不能乱用，英文名或特殊含义外</a:t>
            </a:r>
            <a:endParaRPr lang="zh-CN" altLang="en-US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、与产品</a:t>
            </a:r>
            <a:r>
              <a:rPr lang="en-US" altLang="zh-CN"/>
              <a:t>/</a:t>
            </a:r>
            <a:r>
              <a:rPr lang="zh-CN" altLang="en-US"/>
              <a:t>品牌</a:t>
            </a:r>
            <a:r>
              <a:rPr lang="en-US" altLang="zh-CN"/>
              <a:t>/</a:t>
            </a:r>
            <a:r>
              <a:rPr lang="zh-CN" altLang="en-US"/>
              <a:t>个人相关度越高越好</a:t>
            </a:r>
            <a:endParaRPr lang="zh-CN" altLang="en-US"/>
          </a:p>
          <a:p>
            <a:pPr algn="l">
              <a:lnSpc>
                <a:spcPct val="150000"/>
              </a:lnSpc>
            </a:pPr>
            <a:r>
              <a:rPr lang="en-US" altLang="zh-CN"/>
              <a:t>4</a:t>
            </a:r>
            <a:r>
              <a:rPr lang="zh-CN" altLang="en-US"/>
              <a:t>、容易记、正能量为优先</a:t>
            </a:r>
            <a:endParaRPr lang="zh-CN" altLang="en-US"/>
          </a:p>
          <a:p>
            <a:pPr algn="l">
              <a:lnSpc>
                <a:spcPct val="150000"/>
              </a:lnSpc>
            </a:pPr>
            <a:endParaRPr lang="zh-CN" altLang="en-US"/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头像</a:t>
            </a:r>
            <a:endParaRPr lang="zh-CN" altLang="en-US">
              <a:sym typeface="+mn-ea"/>
            </a:endParaRPr>
          </a:p>
          <a:p>
            <a:pPr algn="l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4071620"/>
            <a:ext cx="3133725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120" y="4071620"/>
            <a:ext cx="2943225" cy="11239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070" y="4071620"/>
            <a:ext cx="2924175" cy="10287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49425" y="5451475"/>
            <a:ext cx="15195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品牌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LOGO型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03215" y="545147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产品实拍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型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416415" y="5451475"/>
            <a:ext cx="18808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品牌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店铺文字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型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 73"/>
          <p:cNvSpPr txBox="1"/>
          <p:nvPr>
            <p:custDataLst>
              <p:tags r:id="rId1"/>
            </p:custDataLst>
          </p:nvPr>
        </p:nvSpPr>
        <p:spPr>
          <a:xfrm>
            <a:off x="3255106" y="242989"/>
            <a:ext cx="5681788" cy="67707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 spc="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淘宝企业店开店流程</a:t>
            </a:r>
            <a:endParaRPr lang="zh-CN" altLang="en-US" sz="2400" b="1" spc="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3045" y="1456690"/>
            <a:ext cx="36531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200000"/>
              </a:lnSpc>
            </a:pPr>
            <a:r>
              <a:rPr lang="zh-CN" altLang="en-US"/>
              <a:t>企业开店5大步：</a:t>
            </a:r>
            <a:endParaRPr lang="zh-CN" altLang="en-US"/>
          </a:p>
          <a:p>
            <a:pPr algn="l">
              <a:lnSpc>
                <a:spcPct val="200000"/>
              </a:lnSpc>
            </a:pPr>
            <a:r>
              <a:rPr lang="zh-CN" altLang="en-US"/>
              <a:t>使用邮箱注册淘宝账户</a:t>
            </a:r>
            <a:endParaRPr lang="zh-CN" altLang="en-US"/>
          </a:p>
          <a:p>
            <a:pPr algn="l">
              <a:lnSpc>
                <a:spcPct val="200000"/>
              </a:lnSpc>
            </a:pPr>
            <a:r>
              <a:rPr lang="zh-CN" altLang="en-US"/>
              <a:t>进行支付宝企业认证</a:t>
            </a:r>
            <a:endParaRPr lang="zh-CN" altLang="en-US"/>
          </a:p>
          <a:p>
            <a:pPr algn="l">
              <a:lnSpc>
                <a:spcPct val="200000"/>
              </a:lnSpc>
            </a:pPr>
            <a:r>
              <a:rPr lang="zh-CN" altLang="en-US"/>
              <a:t>完成店铺责任认证</a:t>
            </a:r>
            <a:endParaRPr lang="zh-CN" altLang="en-US"/>
          </a:p>
          <a:p>
            <a:pPr algn="l">
              <a:lnSpc>
                <a:spcPct val="200000"/>
              </a:lnSpc>
            </a:pPr>
            <a:r>
              <a:rPr lang="zh-CN" altLang="en-US"/>
              <a:t>填写工商注册信息</a:t>
            </a:r>
            <a:endParaRPr lang="zh-CN" altLang="en-US"/>
          </a:p>
          <a:p>
            <a:pPr algn="l">
              <a:lnSpc>
                <a:spcPct val="200000"/>
              </a:lnSpc>
            </a:pPr>
            <a:r>
              <a:rPr lang="zh-CN" altLang="en-US"/>
              <a:t>创建店铺成功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a"/>
  <p:tag name="KSO_WM_UNIT_INDEX" val="1_2_1"/>
  <p:tag name="KSO_WM_UNIT_LAYERLEVEL" val="1_1_1"/>
  <p:tag name="KSO_WM_UNIT_VALUE" val="7"/>
  <p:tag name="KSO_WM_UNIT_HIGHLIGHT" val="0"/>
  <p:tag name="KSO_WM_UNIT_COMPATIBLE" val="0"/>
  <p:tag name="KSO_WM_DIAGRAM_GROUP_CODE" val="m1-1"/>
  <p:tag name="KSO_WM_UNIT_ID" val="custom20181647_22*m_h_a*1_2_1"/>
  <p:tag name="KSO_WM_UNIT_ISCONTENTSTITLE" val="0"/>
  <p:tag name="KSO_WM_UNIT_NOCLEAR" val="0"/>
  <p:tag name="KSO_WM_UNIT_DIAGRAM_ISNUMVISUAL" val="0"/>
  <p:tag name="KSO_WM_UNIT_DIAGRAM_ISREFERUNIT" val="0"/>
  <p:tag name="KSO_WM_UNIT_PRESET_TEXT" val="LOREM"/>
  <p:tag name="KSO_WM_UNIT_USESOURCEFORMAT_APPLY" val="1"/>
  <p:tag name="KSO_WM_UNIT_DIAGRAM_SCHEMECOLOR_ID" val="1"/>
</p:tagLst>
</file>

<file path=ppt/tags/tag101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1_1"/>
  <p:tag name="KSO_WM_UNIT_LAYERLEVEL" val="1_1_1"/>
  <p:tag name="KSO_WM_DIAGRAM_GROUP_CODE" val="m1-1"/>
  <p:tag name="KSO_WM_UNIT_ID" val="custom20181647_22*m_h_i*1_1_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02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f"/>
  <p:tag name="KSO_WM_UNIT_INDEX" val="1_1_1"/>
  <p:tag name="KSO_WM_UNIT_LAYERLEVEL" val="1_1_1"/>
  <p:tag name="KSO_WM_UNIT_VALUE" val="35"/>
  <p:tag name="KSO_WM_UNIT_HIGHLIGHT" val="0"/>
  <p:tag name="KSO_WM_UNIT_COMPATIBLE" val="0"/>
  <p:tag name="KSO_WM_DIAGRAM_GROUP_CODE" val="m1-1"/>
  <p:tag name="KSO_WM_UNIT_ID" val="custom20181647_22*m_h_f*1_1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USESOURCEFORMAT_APPLY" val="1"/>
  <p:tag name="KSO_WM_UNIT_DIAGRAM_SCHEMECOLOR_ID" val="1"/>
</p:tagLst>
</file>

<file path=ppt/tags/tag103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a"/>
  <p:tag name="KSO_WM_UNIT_INDEX" val="1_1_1"/>
  <p:tag name="KSO_WM_UNIT_LAYERLEVEL" val="1_1_1"/>
  <p:tag name="KSO_WM_UNIT_VALUE" val="7"/>
  <p:tag name="KSO_WM_UNIT_HIGHLIGHT" val="0"/>
  <p:tag name="KSO_WM_UNIT_COMPATIBLE" val="0"/>
  <p:tag name="KSO_WM_DIAGRAM_GROUP_CODE" val="m1-1"/>
  <p:tag name="KSO_WM_UNIT_ID" val="custom20181647_22*m_h_a*1_1_1"/>
  <p:tag name="KSO_WM_UNIT_ISCONTENTSTITLE" val="0"/>
  <p:tag name="KSO_WM_UNIT_NOCLEAR" val="0"/>
  <p:tag name="KSO_WM_UNIT_DIAGRAM_ISNUMVISUAL" val="0"/>
  <p:tag name="KSO_WM_UNIT_DIAGRAM_ISREFERUNIT" val="0"/>
  <p:tag name="KSO_WM_UNIT_PRESET_TEXT" val="LOREM"/>
  <p:tag name="KSO_WM_UNIT_USESOURCEFORMAT_APPLY" val="1"/>
  <p:tag name="KSO_WM_UNIT_DIAGRAM_SCHEMECOLOR_ID" val="1"/>
</p:tagLst>
</file>

<file path=ppt/tags/tag104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i"/>
  <p:tag name="KSO_WM_UNIT_INDEX" val="1_3"/>
  <p:tag name="KSO_WM_UNIT_LAYERLEVEL" val="1_1"/>
  <p:tag name="KSO_WM_DIAGRAM_GROUP_CODE" val="m1-1"/>
  <p:tag name="KSO_WM_UNIT_ID" val="custom20181647_22*m_i*1_3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05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5_1"/>
  <p:tag name="KSO_WM_UNIT_LAYERLEVEL" val="1_1_1"/>
  <p:tag name="KSO_WM_DIAGRAM_GROUP_CODE" val="m1-1"/>
  <p:tag name="KSO_WM_UNIT_ID" val="custom20181647_22*m_h_i*1_5_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06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a"/>
  <p:tag name="KSO_WM_UNIT_INDEX" val="1_5_1"/>
  <p:tag name="KSO_WM_UNIT_LAYERLEVEL" val="1_1_1"/>
  <p:tag name="KSO_WM_UNIT_VALUE" val="7"/>
  <p:tag name="KSO_WM_UNIT_HIGHLIGHT" val="0"/>
  <p:tag name="KSO_WM_UNIT_COMPATIBLE" val="0"/>
  <p:tag name="KSO_WM_DIAGRAM_GROUP_CODE" val="m1-1"/>
  <p:tag name="KSO_WM_UNIT_ID" val="custom20181647_22*m_h_a*1_5_1"/>
  <p:tag name="KSO_WM_UNIT_ISCONTENTSTITLE" val="0"/>
  <p:tag name="KSO_WM_UNIT_NOCLEAR" val="0"/>
  <p:tag name="KSO_WM_UNIT_DIAGRAM_ISNUMVISUAL" val="0"/>
  <p:tag name="KSO_WM_UNIT_DIAGRAM_ISREFERUNIT" val="0"/>
  <p:tag name="KSO_WM_UNIT_PRESET_TEXT" val="LOREM"/>
  <p:tag name="KSO_WM_UNIT_USESOURCEFORMAT_APPLY" val="1"/>
  <p:tag name="KSO_WM_UNIT_DIAGRAM_SCHEMECOLOR_ID" val="1"/>
</p:tagLst>
</file>

<file path=ppt/tags/tag107.xml><?xml version="1.0" encoding="utf-8"?>
<p:tagLst xmlns:p="http://schemas.openxmlformats.org/presentationml/2006/main">
  <p:tag name="KSO_WM_DIAGRAM_GROUP_CODE" val="m1-1"/>
  <p:tag name="KSO_WM_TAG_VERSION" val="1.0"/>
  <p:tag name="KSO_WM_BEAUTIFY_FLAG" val="#wm#"/>
  <p:tag name="KSO_WM_UNIT_TYPE" val="i"/>
  <p:tag name="KSO_WM_UNIT_ID" val="custom20181647_22*i*20"/>
  <p:tag name="KSO_WM_TEMPLATE_CATEGORY" val="custom"/>
  <p:tag name="KSO_WM_TEMPLATE_INDEX" val="20181647"/>
  <p:tag name="KSO_WM_UNIT_INDEX" val="2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FILL_FORE_SCHEMECOLOR_INDEX" val="14"/>
  <p:tag name="KSO_WM_UNIT_FILL_TYPE" val="1"/>
</p:tagLst>
</file>

<file path=ppt/tags/tag108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2"/>
  <p:tag name="KSO_WM_UNIT_LAYERLEVEL" val="1_1_1"/>
  <p:tag name="KSO_WM_DIAGRAM_GROUP_CODE" val="m1-1"/>
  <p:tag name="KSO_WM_UNIT_ID" val="custom20181647_22*m_h_i*1_4_2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09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3"/>
  <p:tag name="KSO_WM_UNIT_LAYERLEVEL" val="1_1_1"/>
  <p:tag name="KSO_WM_DIAGRAM_GROUP_CODE" val="m1-1"/>
  <p:tag name="KSO_WM_UNIT_ID" val="custom20181647_22*m_h_i*1_4_3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4"/>
  <p:tag name="KSO_WM_UNIT_LAYERLEVEL" val="1_1_1"/>
  <p:tag name="KSO_WM_DIAGRAM_GROUP_CODE" val="m1-1"/>
  <p:tag name="KSO_WM_UNIT_ID" val="custom20181647_22*m_h_i*1_4_4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11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5"/>
  <p:tag name="KSO_WM_UNIT_LAYERLEVEL" val="1_1_1"/>
  <p:tag name="KSO_WM_DIAGRAM_GROUP_CODE" val="m1-1"/>
  <p:tag name="KSO_WM_UNIT_ID" val="custom20181647_22*m_h_i*1_4_5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12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6"/>
  <p:tag name="KSO_WM_UNIT_LAYERLEVEL" val="1_1_1"/>
  <p:tag name="KSO_WM_DIAGRAM_GROUP_CODE" val="m1-1"/>
  <p:tag name="KSO_WM_UNIT_ID" val="custom20181647_22*m_h_i*1_4_6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13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7"/>
  <p:tag name="KSO_WM_UNIT_LAYERLEVEL" val="1_1_1"/>
  <p:tag name="KSO_WM_DIAGRAM_GROUP_CODE" val="m1-1"/>
  <p:tag name="KSO_WM_UNIT_ID" val="custom20181647_22*m_h_i*1_4_7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14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8"/>
  <p:tag name="KSO_WM_UNIT_LAYERLEVEL" val="1_1_1"/>
  <p:tag name="KSO_WM_DIAGRAM_GROUP_CODE" val="m1-1"/>
  <p:tag name="KSO_WM_UNIT_ID" val="custom20181647_22*m_h_i*1_4_8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15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9"/>
  <p:tag name="KSO_WM_UNIT_LAYERLEVEL" val="1_1_1"/>
  <p:tag name="KSO_WM_DIAGRAM_GROUP_CODE" val="m1-1"/>
  <p:tag name="KSO_WM_UNIT_ID" val="custom20181647_22*m_h_i*1_4_9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16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10"/>
  <p:tag name="KSO_WM_UNIT_LAYERLEVEL" val="1_1_1"/>
  <p:tag name="KSO_WM_DIAGRAM_GROUP_CODE" val="m1-1"/>
  <p:tag name="KSO_WM_UNIT_ID" val="custom20181647_22*m_h_i*1_4_10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17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11"/>
  <p:tag name="KSO_WM_UNIT_LAYERLEVEL" val="1_1_1"/>
  <p:tag name="KSO_WM_DIAGRAM_GROUP_CODE" val="m1-1"/>
  <p:tag name="KSO_WM_UNIT_ID" val="custom20181647_22*m_h_i*1_4_1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18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12"/>
  <p:tag name="KSO_WM_UNIT_LAYERLEVEL" val="1_1_1"/>
  <p:tag name="KSO_WM_DIAGRAM_GROUP_CODE" val="m1-1"/>
  <p:tag name="KSO_WM_UNIT_ID" val="custom20181647_22*m_h_i*1_4_12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19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13"/>
  <p:tag name="KSO_WM_UNIT_LAYERLEVEL" val="1_1_1"/>
  <p:tag name="KSO_WM_DIAGRAM_GROUP_CODE" val="m1-1"/>
  <p:tag name="KSO_WM_UNIT_ID" val="custom20181647_22*m_h_i*1_4_13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14"/>
  <p:tag name="KSO_WM_UNIT_LAYERLEVEL" val="1_1_1"/>
  <p:tag name="KSO_WM_DIAGRAM_GROUP_CODE" val="m1-1"/>
  <p:tag name="KSO_WM_UNIT_ID" val="custom20181647_22*m_h_i*1_4_14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1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15"/>
  <p:tag name="KSO_WM_UNIT_LAYERLEVEL" val="1_1_1"/>
  <p:tag name="KSO_WM_DIAGRAM_GROUP_CODE" val="m1-1"/>
  <p:tag name="KSO_WM_UNIT_ID" val="custom20181647_22*m_h_i*1_4_15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2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16"/>
  <p:tag name="KSO_WM_UNIT_LAYERLEVEL" val="1_1_1"/>
  <p:tag name="KSO_WM_DIAGRAM_GROUP_CODE" val="m1-1"/>
  <p:tag name="KSO_WM_UNIT_ID" val="custom20181647_22*m_h_i*1_4_16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3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17"/>
  <p:tag name="KSO_WM_UNIT_LAYERLEVEL" val="1_1_1"/>
  <p:tag name="KSO_WM_DIAGRAM_GROUP_CODE" val="m1-1"/>
  <p:tag name="KSO_WM_UNIT_ID" val="custom20181647_22*m_h_i*1_4_17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4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18"/>
  <p:tag name="KSO_WM_UNIT_LAYERLEVEL" val="1_1_1"/>
  <p:tag name="KSO_WM_DIAGRAM_GROUP_CODE" val="m1-1"/>
  <p:tag name="KSO_WM_UNIT_ID" val="custom20181647_22*m_h_i*1_4_18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5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19"/>
  <p:tag name="KSO_WM_UNIT_LAYERLEVEL" val="1_1_1"/>
  <p:tag name="KSO_WM_DIAGRAM_GROUP_CODE" val="m1-1"/>
  <p:tag name="KSO_WM_UNIT_ID" val="custom20181647_22*m_h_i*1_4_19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6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20"/>
  <p:tag name="KSO_WM_UNIT_LAYERLEVEL" val="1_1_1"/>
  <p:tag name="KSO_WM_DIAGRAM_GROUP_CODE" val="m1-1"/>
  <p:tag name="KSO_WM_UNIT_ID" val="custom20181647_22*m_h_i*1_4_20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7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21"/>
  <p:tag name="KSO_WM_UNIT_LAYERLEVEL" val="1_1_1"/>
  <p:tag name="KSO_WM_DIAGRAM_GROUP_CODE" val="m1-1"/>
  <p:tag name="KSO_WM_UNIT_ID" val="custom20181647_22*m_h_i*1_4_2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8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22"/>
  <p:tag name="KSO_WM_UNIT_LAYERLEVEL" val="1_1_1"/>
  <p:tag name="KSO_WM_DIAGRAM_GROUP_CODE" val="m1-1"/>
  <p:tag name="KSO_WM_UNIT_ID" val="custom20181647_22*m_h_i*1_4_22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9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23"/>
  <p:tag name="KSO_WM_UNIT_LAYERLEVEL" val="1_1_1"/>
  <p:tag name="KSO_WM_DIAGRAM_GROUP_CODE" val="m1-1"/>
  <p:tag name="KSO_WM_UNIT_ID" val="custom20181647_22*m_h_i*1_4_23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24"/>
  <p:tag name="KSO_WM_UNIT_LAYERLEVEL" val="1_1_1"/>
  <p:tag name="KSO_WM_DIAGRAM_GROUP_CODE" val="m1-1"/>
  <p:tag name="KSO_WM_UNIT_ID" val="custom20181647_22*m_h_i*1_4_24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31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25"/>
  <p:tag name="KSO_WM_UNIT_LAYERLEVEL" val="1_1_1"/>
  <p:tag name="KSO_WM_DIAGRAM_GROUP_CODE" val="m1-1"/>
  <p:tag name="KSO_WM_UNIT_ID" val="custom20181647_22*m_h_i*1_4_25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32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26"/>
  <p:tag name="KSO_WM_UNIT_LAYERLEVEL" val="1_1_1"/>
  <p:tag name="KSO_WM_DIAGRAM_GROUP_CODE" val="m1-1"/>
  <p:tag name="KSO_WM_UNIT_ID" val="custom20181647_22*m_h_i*1_4_26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33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27"/>
  <p:tag name="KSO_WM_UNIT_LAYERLEVEL" val="1_1_1"/>
  <p:tag name="KSO_WM_DIAGRAM_GROUP_CODE" val="m1-1"/>
  <p:tag name="KSO_WM_UNIT_ID" val="custom20181647_22*m_h_i*1_4_27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34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28"/>
  <p:tag name="KSO_WM_UNIT_LAYERLEVEL" val="1_1_1"/>
  <p:tag name="KSO_WM_DIAGRAM_GROUP_CODE" val="m1-1"/>
  <p:tag name="KSO_WM_UNIT_ID" val="custom20181647_22*m_h_i*1_4_28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35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29"/>
  <p:tag name="KSO_WM_UNIT_LAYERLEVEL" val="1_1_1"/>
  <p:tag name="KSO_WM_DIAGRAM_GROUP_CODE" val="m1-1"/>
  <p:tag name="KSO_WM_UNIT_ID" val="custom20181647_22*m_h_i*1_4_29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36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30"/>
  <p:tag name="KSO_WM_UNIT_LAYERLEVEL" val="1_1_1"/>
  <p:tag name="KSO_WM_DIAGRAM_GROUP_CODE" val="m1-1"/>
  <p:tag name="KSO_WM_UNIT_ID" val="custom20181647_22*m_h_i*1_4_30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37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31"/>
  <p:tag name="KSO_WM_UNIT_LAYERLEVEL" val="1_1_1"/>
  <p:tag name="KSO_WM_DIAGRAM_GROUP_CODE" val="m1-1"/>
  <p:tag name="KSO_WM_UNIT_ID" val="custom20181647_22*m_h_i*1_4_3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38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32"/>
  <p:tag name="KSO_WM_UNIT_LAYERLEVEL" val="1_1_1"/>
  <p:tag name="KSO_WM_DIAGRAM_GROUP_CODE" val="m1-1"/>
  <p:tag name="KSO_WM_UNIT_ID" val="custom20181647_22*m_h_i*1_4_32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39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33"/>
  <p:tag name="KSO_WM_UNIT_LAYERLEVEL" val="1_1_1"/>
  <p:tag name="KSO_WM_DIAGRAM_GROUP_CODE" val="m1-1"/>
  <p:tag name="KSO_WM_UNIT_ID" val="custom20181647_22*m_h_i*1_4_33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DIAGRAM_GROUP_CODE" val="m1-1"/>
  <p:tag name="KSO_WM_TAG_VERSION" val="1.0"/>
  <p:tag name="KSO_WM_BEAUTIFY_FLAG" val="#wm#"/>
  <p:tag name="KSO_WM_UNIT_TYPE" val="i"/>
  <p:tag name="KSO_WM_UNIT_ID" val="custom20181647_22*i*85"/>
  <p:tag name="KSO_WM_TEMPLATE_CATEGORY" val="custom"/>
  <p:tag name="KSO_WM_TEMPLATE_INDEX" val="20181647"/>
  <p:tag name="KSO_WM_UNIT_INDEX" val="8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FILL_FORE_SCHEMECOLOR_INDEX" val="14"/>
  <p:tag name="KSO_WM_UNIT_FILL_TYPE" val="1"/>
</p:tagLst>
</file>

<file path=ppt/tags/tag141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3_2"/>
  <p:tag name="KSO_WM_UNIT_LAYERLEVEL" val="1_1_1"/>
  <p:tag name="KSO_WM_DIAGRAM_GROUP_CODE" val="m1-1"/>
  <p:tag name="KSO_WM_UNIT_ID" val="custom20181647_22*m_h_i*1_3_2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42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3_3"/>
  <p:tag name="KSO_WM_UNIT_LAYERLEVEL" val="1_1_1"/>
  <p:tag name="KSO_WM_DIAGRAM_GROUP_CODE" val="m1-1"/>
  <p:tag name="KSO_WM_UNIT_ID" val="custom20181647_22*m_h_i*1_3_3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43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3_4"/>
  <p:tag name="KSO_WM_UNIT_LAYERLEVEL" val="1_1_1"/>
  <p:tag name="KSO_WM_DIAGRAM_GROUP_CODE" val="m1-1"/>
  <p:tag name="KSO_WM_UNIT_ID" val="custom20181647_22*m_h_i*1_3_4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44.xml><?xml version="1.0" encoding="utf-8"?>
<p:tagLst xmlns:p="http://schemas.openxmlformats.org/presentationml/2006/main">
  <p:tag name="KSO_WM_DIAGRAM_GROUP_CODE" val="m1-1"/>
  <p:tag name="KSO_WM_TAG_VERSION" val="1.0"/>
  <p:tag name="KSO_WM_BEAUTIFY_FLAG" val="#wm#"/>
  <p:tag name="KSO_WM_UNIT_TYPE" val="i"/>
  <p:tag name="KSO_WM_UNIT_ID" val="custom20181647_22*i*92"/>
  <p:tag name="KSO_WM_TEMPLATE_CATEGORY" val="custom"/>
  <p:tag name="KSO_WM_TEMPLATE_INDEX" val="20181647"/>
  <p:tag name="KSO_WM_UNIT_INDEX" val="9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FILL_FORE_SCHEMECOLOR_INDEX" val="14"/>
  <p:tag name="KSO_WM_UNIT_FILL_TYPE" val="1"/>
</p:tagLst>
</file>

<file path=ppt/tags/tag145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2_2"/>
  <p:tag name="KSO_WM_UNIT_LAYERLEVEL" val="1_1_1"/>
  <p:tag name="KSO_WM_DIAGRAM_GROUP_CODE" val="m1-1"/>
  <p:tag name="KSO_WM_UNIT_ID" val="custom20181647_22*m_h_i*1_2_2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46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2_3"/>
  <p:tag name="KSO_WM_UNIT_LAYERLEVEL" val="1_1_1"/>
  <p:tag name="KSO_WM_DIAGRAM_GROUP_CODE" val="m1-1"/>
  <p:tag name="KSO_WM_UNIT_ID" val="custom20181647_22*m_h_i*1_2_3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47.xml><?xml version="1.0" encoding="utf-8"?>
<p:tagLst xmlns:p="http://schemas.openxmlformats.org/presentationml/2006/main">
  <p:tag name="KSO_WM_DIAGRAM_GROUP_CODE" val="m1-1"/>
  <p:tag name="KSO_WM_TAG_VERSION" val="1.0"/>
  <p:tag name="KSO_WM_BEAUTIFY_FLAG" val="#wm#"/>
  <p:tag name="KSO_WM_UNIT_TYPE" val="i"/>
  <p:tag name="KSO_WM_UNIT_ID" val="custom20181647_22*i*97"/>
  <p:tag name="KSO_WM_TEMPLATE_CATEGORY" val="custom"/>
  <p:tag name="KSO_WM_TEMPLATE_INDEX" val="20181647"/>
  <p:tag name="KSO_WM_UNIT_INDEX" val="9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FILL_FORE_SCHEMECOLOR_INDEX" val="14"/>
  <p:tag name="KSO_WM_UNIT_FILL_TYPE" val="1"/>
</p:tagLst>
</file>

<file path=ppt/tags/tag148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1_2"/>
  <p:tag name="KSO_WM_UNIT_LAYERLEVEL" val="1_1_1"/>
  <p:tag name="KSO_WM_DIAGRAM_GROUP_CODE" val="m1-1"/>
  <p:tag name="KSO_WM_UNIT_ID" val="custom20181647_22*m_h_i*1_1_2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49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1_3"/>
  <p:tag name="KSO_WM_UNIT_LAYERLEVEL" val="1_1_1"/>
  <p:tag name="KSO_WM_DIAGRAM_GROUP_CODE" val="m1-1"/>
  <p:tag name="KSO_WM_UNIT_ID" val="custom20181647_22*m_h_i*1_1_3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1_4"/>
  <p:tag name="KSO_WM_UNIT_LAYERLEVEL" val="1_1_1"/>
  <p:tag name="KSO_WM_DIAGRAM_GROUP_CODE" val="m1-1"/>
  <p:tag name="KSO_WM_UNIT_ID" val="custom20181647_22*m_h_i*1_1_4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51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1_5"/>
  <p:tag name="KSO_WM_UNIT_LAYERLEVEL" val="1_1_1"/>
  <p:tag name="KSO_WM_DIAGRAM_GROUP_CODE" val="m1-1"/>
  <p:tag name="KSO_WM_UNIT_ID" val="custom20181647_22*m_h_i*1_1_5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52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1_6"/>
  <p:tag name="KSO_WM_UNIT_LAYERLEVEL" val="1_1_1"/>
  <p:tag name="KSO_WM_DIAGRAM_GROUP_CODE" val="m1-1"/>
  <p:tag name="KSO_WM_UNIT_ID" val="custom20181647_22*m_h_i*1_1_6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TYPE" val="n_h_i"/>
  <p:tag name="KSO_WM_UNIT_INDEX" val="1_2_6"/>
  <p:tag name="KSO_WM_UNIT_LAYERLEVEL" val="1_1_1"/>
  <p:tag name="KSO_WM_TEMPLATE_CATEGORY" val="custom"/>
  <p:tag name="KSO_WM_TEMPLATE_INDEX" val="20181643"/>
  <p:tag name="KSO_WM_DIAGRAM_GROUP_CODE" val="n1-1"/>
  <p:tag name="KSO_WM_UNIT_ID" val="custom20181643_12*n_h_i*1_2_6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SLIDE_ID" val="diagram160404_4"/>
  <p:tag name="KSO_WM_SLIDE_INDEX" val="4"/>
  <p:tag name="KSO_WM_SLIDE_ITEM_CNT" val="5"/>
  <p:tag name="KSO_WM_SLIDE_LAYOUT" val="a_l"/>
  <p:tag name="KSO_WM_SLIDE_LAYOUT_CNT" val="1_1"/>
  <p:tag name="KSO_WM_SLIDE_TYPE" val="text"/>
  <p:tag name="KSO_WM_BEAUTIFY_FLAG" val="#wm#"/>
  <p:tag name="KSO_WM_SLIDE_POSITION" val="190.9*126.15"/>
  <p:tag name="KSO_WM_SLIDE_SIZE" val="578.25*344.8"/>
  <p:tag name="KSO_WM_TEMPLATE_CATEGORY" val="diagram"/>
  <p:tag name="KSO_WM_TEMPLATE_INDEX" val="160404"/>
  <p:tag name="KSO_WM_TAG_VERSION" val="1.0"/>
  <p:tag name="KSO_WM_TEMPLATE_SUBCATEGORY" val="0"/>
  <p:tag name="KSO_WM_SLIDE_SUBTYPE" val="diag"/>
  <p:tag name="KSO_WM_DIAGRAM_GROUP_CODE" val="l1-1"/>
  <p:tag name="KSO_WM_SLIDE_DIAGTYPE" val="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9"/>
  <p:tag name="KSO_WM_UNIT_ID" val="diagram20198137_1*i*109"/>
  <p:tag name="KSO_WM_TEMPLATE_CATEGORY" val="diagram"/>
  <p:tag name="KSO_WM_TEMPLATE_INDEX" val="20198137"/>
  <p:tag name="KSO_WM_UNIT_LAYERLEVEL" val="1"/>
  <p:tag name="KSO_WM_TAG_VERSION" val="1.0"/>
  <p:tag name="KSO_WM_BEAUTIFY_FLAG" val="#wm#"/>
  <p:tag name="KSO_WM_UNIT_ADJUSTLAYOUT_ID" val="510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8"/>
  <p:tag name="KSO_WM_UNIT_ID" val="diagram20198137_1*i*98"/>
  <p:tag name="KSO_WM_TEMPLATE_CATEGORY" val="diagram"/>
  <p:tag name="KSO_WM_TEMPLATE_INDEX" val="20198137"/>
  <p:tag name="KSO_WM_UNIT_LAYERLEVEL" val="1"/>
  <p:tag name="KSO_WM_TAG_VERSION" val="1.0"/>
  <p:tag name="KSO_WM_BEAUTIFY_FLAG" val="#wm#"/>
  <p:tag name="KSO_WM_UNIT_ADJUSTLAYOUT_ID" val="51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8137_1*i*2"/>
  <p:tag name="KSO_WM_TEMPLATE_CATEGORY" val="diagram"/>
  <p:tag name="KSO_WM_TEMPLATE_INDEX" val="20198137"/>
  <p:tag name="KSO_WM_UNIT_LAYERLEVEL" val="1"/>
  <p:tag name="KSO_WM_TAG_VERSION" val="1.0"/>
  <p:tag name="KSO_WM_BEAUTIFY_FLAG" val="#wm#"/>
  <p:tag name="KSO_WM_UNIT_ADJUSTLAYOUT_ID" val="515"/>
</p:tagLst>
</file>

<file path=ppt/tags/tag65.xml><?xml version="1.0" encoding="utf-8"?>
<p:tagLst xmlns:p="http://schemas.openxmlformats.org/presentationml/2006/main">
  <p:tag name="KSO_WM_UNIT_TEXT_PART_ID_V2" val="d-1-1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8137_1*f*1"/>
  <p:tag name="KSO_WM_TEMPLATE_CATEGORY" val="diagram"/>
  <p:tag name="KSO_WM_TEMPLATE_INDEX" val="20198137"/>
  <p:tag name="KSO_WM_UNIT_LAYERLEVEL" val="1"/>
  <p:tag name="KSO_WM_TAG_VERSION" val="1.0"/>
  <p:tag name="KSO_WM_BEAUTIFY_FLAG" val="#wm#"/>
  <p:tag name="KSO_WM_UNIT_PRESET_TEXT" val="点击此处添加正文，文字是您思想的提炼，请言简意赅的阐述观点。"/>
  <p:tag name="KSO_WM_UNIT_ADJUSTLAYOUT_ID" val="12"/>
</p:tagLst>
</file>

<file path=ppt/tags/tag66.xml><?xml version="1.0" encoding="utf-8"?>
<p:tagLst xmlns:p="http://schemas.openxmlformats.org/presentationml/2006/main">
  <p:tag name="KSO_WM_UNIT_RELATE_UNITID" val="260*l*1"/>
  <p:tag name="KSO_WM_TEMPLATE_CATEGORY" val="diagram"/>
  <p:tag name="KSO_WM_TEMPLATE_INDEX" val="160404"/>
  <p:tag name="KSO_WM_UNIT_TYPE" val="a"/>
  <p:tag name="KSO_WM_UNIT_INDEX" val="1"/>
  <p:tag name="KSO_WM_UNIT_ID" val="diagram160404_4*a*1"/>
  <p:tag name="KSO_WM_UNIT_LAYERLEVEL" val="1"/>
  <p:tag name="KSO_WM_UNIT_VALUE" val="21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i*1_1"/>
  <p:tag name="KSO_WM_UNIT_LAYERLEVEL" val="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DIAGRAM_MODELTYPE" val="stripeEnum"/>
  <p:tag name="KSO_WM_UNIT_LINE_FORE_SCHEMECOLOR_INDEX" val="5"/>
  <p:tag name="KSO_WM_UNIT_LINE_FILL_TYPE" val="2"/>
  <p:tag name="KSO_WM_UNIT_USESOURCEFORMAT_APPLY" val="1"/>
  <p:tag name="KSO_WM_UNIT_DIAGRAM_SCHEMECOLOR_ID" val="2"/>
</p:tagLst>
</file>

<file path=ppt/tags/tag68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i*1_2_1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DIAGRAM_MODELTYPE" val="stripeEnum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2"/>
</p:tagLst>
</file>

<file path=ppt/tags/tag69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i*1_2_2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DIAGRAM_MODELTYPE" val="stripeEnum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i*1_3_1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DIAGRAM_MODELTYPE" val="stripeEnum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2"/>
</p:tagLst>
</file>

<file path=ppt/tags/tag71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i*1_3_2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DIAGRAM_MODELTYPE" val="stripeEnum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2"/>
</p:tagLst>
</file>

<file path=ppt/tags/tag72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f*1_3_1"/>
  <p:tag name="KSO_WM_UNIT_LAYERLEVEL" val="1_1_1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  <p:tag name="KSO_WM_UNIT_NOCLEAR" val="0"/>
  <p:tag name="KSO_WM_UNIT_VALUE" val="78"/>
  <p:tag name="KSO_WM_DIAGRAM_GROUP_CODE" val="l1-1"/>
  <p:tag name="KSO_WM_UNIT_TYPE" val="l_h_f"/>
  <p:tag name="KSO_WM_UNIT_INDEX" val="1_3_1"/>
  <p:tag name="KSO_WM_UNIT_PRESET_TEXT" val="单击此处添加文本具体内容，简明扼要的阐述您的观点。"/>
  <p:tag name="KSO_WM_UNIT_DIAGRAM_MODELTYPE" val="stripeEnum"/>
  <p:tag name="KSO_WM_UNIT_TEXT_FILL_FORE_SCHEMECOLOR_INDEX" val="7"/>
  <p:tag name="KSO_WM_UNIT_TEXT_FILL_TYPE" val="1"/>
  <p:tag name="KSO_WM_UNIT_USESOURCEFORMAT_APPLY" val="1"/>
  <p:tag name="KSO_WM_UNIT_DIAGRAM_SCHEMECOLOR_ID" val="2"/>
</p:tagLst>
</file>

<file path=ppt/tags/tag73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i*1_4_1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DIAGRAM_MODELTYPE" val="stripeEnum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2"/>
</p:tagLst>
</file>

<file path=ppt/tags/tag74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i*1_4_2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DIAGRAM_MODELTYPE" val="stripeEnum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2"/>
</p:tagLst>
</file>

<file path=ppt/tags/tag75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f*1_4_1"/>
  <p:tag name="KSO_WM_UNIT_LAYERLEVEL" val="1_1_1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  <p:tag name="KSO_WM_UNIT_NOCLEAR" val="0"/>
  <p:tag name="KSO_WM_UNIT_VALUE" val="78"/>
  <p:tag name="KSO_WM_DIAGRAM_GROUP_CODE" val="l1-1"/>
  <p:tag name="KSO_WM_UNIT_TYPE" val="l_h_f"/>
  <p:tag name="KSO_WM_UNIT_INDEX" val="1_4_1"/>
  <p:tag name="KSO_WM_UNIT_PRESET_TEXT" val="单击此处添加文本具体内容，简明扼要的阐述您的观点。"/>
  <p:tag name="KSO_WM_UNIT_DIAGRAM_MODELTYPE" val="stripeEnum"/>
  <p:tag name="KSO_WM_UNIT_TEXT_FILL_FORE_SCHEMECOLOR_INDEX" val="8"/>
  <p:tag name="KSO_WM_UNIT_TEXT_FILL_TYPE" val="1"/>
  <p:tag name="KSO_WM_UNIT_USESOURCEFORMAT_APPLY" val="1"/>
  <p:tag name="KSO_WM_UNIT_DIAGRAM_SCHEMECOLOR_ID" val="2"/>
</p:tagLst>
</file>

<file path=ppt/tags/tag76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i*1_5_1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DIAGRAM_MODELTYPE" val="stripeEnum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2"/>
</p:tagLst>
</file>

<file path=ppt/tags/tag77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i*1_5_2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DIAGRAM_MODELTYPE" val="stripeEnum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2"/>
</p:tagLst>
</file>

<file path=ppt/tags/tag78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f*1_5_1"/>
  <p:tag name="KSO_WM_UNIT_LAYERLEVEL" val="1_1_1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  <p:tag name="KSO_WM_UNIT_NOCLEAR" val="0"/>
  <p:tag name="KSO_WM_DIAGRAM_GROUP_CODE" val="l1-1"/>
  <p:tag name="KSO_WM_UNIT_TYPE" val="l_h_f"/>
  <p:tag name="KSO_WM_UNIT_INDEX" val="1_5_1"/>
  <p:tag name="KSO_WM_UNIT_PRESET_TEXT" val="单击此处添加文本具体内容，简明扼要的阐述您的观点。"/>
  <p:tag name="KSO_WM_UNIT_VALUE" val="78"/>
  <p:tag name="KSO_WM_UNIT_DIAGRAM_MODELTYPE" val="stripeEnum"/>
  <p:tag name="KSO_WM_UNIT_TEXT_FILL_FORE_SCHEMECOLOR_INDEX" val="9"/>
  <p:tag name="KSO_WM_UNIT_TEXT_FILL_TYPE" val="1"/>
  <p:tag name="KSO_WM_UNIT_USESOURCEFORMAT_APPLY" val="1"/>
  <p:tag name="KSO_WM_UNIT_DIAGRAM_SCHEMECOLOR_ID" val="2"/>
</p:tagLst>
</file>

<file path=ppt/tags/tag79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i*1_1_1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DIAGRAM_MODELTYPE" val="stripeEnum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i*1_1_2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DIAGRAM_MODELTYPE" val="stripeEnu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2"/>
</p:tagLst>
</file>

<file path=ppt/tags/tag81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f*1_2_1"/>
  <p:tag name="KSO_WM_UNIT_LAYERLEVEL" val="1_1_1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  <p:tag name="KSO_WM_UNIT_NOCLEAR" val="0"/>
  <p:tag name="KSO_WM_UNIT_VALUE" val="78"/>
  <p:tag name="KSO_WM_DIAGRAM_GROUP_CODE" val="l1-1"/>
  <p:tag name="KSO_WM_UNIT_TYPE" val="l_h_f"/>
  <p:tag name="KSO_WM_UNIT_INDEX" val="1_2_1"/>
  <p:tag name="KSO_WM_UNIT_PRESET_TEXT" val="单击此处添加文本具体内容，简明扼要的阐述您的观点。"/>
  <p:tag name="KSO_WM_UNIT_DIAGRAM_MODELTYPE" val="stripeEnum"/>
  <p:tag name="KSO_WM_UNIT_TEXT_FILL_FORE_SCHEMECOLOR_INDEX" val="6"/>
  <p:tag name="KSO_WM_UNIT_TEXT_FILL_TYPE" val="1"/>
  <p:tag name="KSO_WM_UNIT_USESOURCEFORMAT_APPLY" val="1"/>
  <p:tag name="KSO_WM_UNIT_DIAGRAM_SCHEMECOLOR_ID" val="2"/>
</p:tagLst>
</file>

<file path=ppt/tags/tag82.xml><?xml version="1.0" encoding="utf-8"?>
<p:tagLst xmlns:p="http://schemas.openxmlformats.org/presentationml/2006/main">
  <p:tag name="KSO_WM_TEMPLATE_CATEGORY" val="diagram"/>
  <p:tag name="KSO_WM_TEMPLATE_INDEX" val="160404"/>
  <p:tag name="KSO_WM_UNIT_ID" val="diagram160404_4*l_h_f*1_1_1"/>
  <p:tag name="KSO_WM_UNIT_LAYERLEVEL" val="1_1_1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  <p:tag name="KSO_WM_UNIT_NOCLEAR" val="0"/>
  <p:tag name="KSO_WM_UNIT_VALUE" val="78"/>
  <p:tag name="KSO_WM_DIAGRAM_GROUP_CODE" val="l1-1"/>
  <p:tag name="KSO_WM_UNIT_TYPE" val="l_h_f"/>
  <p:tag name="KSO_WM_UNIT_INDEX" val="1_1_1"/>
  <p:tag name="KSO_WM_UNIT_PRESET_TEXT" val="单击此处添加文本具体内容，简明扼要的阐述您的观点。"/>
  <p:tag name="KSO_WM_UNIT_DIAGRAM_MODELTYPE" val="stripeEnum"/>
  <p:tag name="KSO_WM_UNIT_TEXT_FILL_FORE_SCHEMECOLOR_INDEX" val="5"/>
  <p:tag name="KSO_WM_UNIT_TEXT_FILL_TYPE" val="1"/>
  <p:tag name="KSO_WM_UNIT_USESOURCEFORMAT_APPLY" val="1"/>
  <p:tag name="KSO_WM_UNIT_DIAGRAM_SCHEMECOLOR_ID" val="2"/>
</p:tagLst>
</file>

<file path=ppt/tags/tag83.xml><?xml version="1.0" encoding="utf-8"?>
<p:tagLst xmlns:p="http://schemas.openxmlformats.org/presentationml/2006/main">
  <p:tag name="KSO_WM_SLIDE_ID" val="diagram160404_4"/>
  <p:tag name="KSO_WM_SLIDE_INDEX" val="4"/>
  <p:tag name="KSO_WM_SLIDE_ITEM_CNT" val="5"/>
  <p:tag name="KSO_WM_SLIDE_LAYOUT" val="a_l"/>
  <p:tag name="KSO_WM_SLIDE_LAYOUT_CNT" val="1_1"/>
  <p:tag name="KSO_WM_SLIDE_TYPE" val="text"/>
  <p:tag name="KSO_WM_BEAUTIFY_FLAG" val="#wm#"/>
  <p:tag name="KSO_WM_SLIDE_POSITION" val="190.9*126.15"/>
  <p:tag name="KSO_WM_SLIDE_SIZE" val="578.25*344.8"/>
  <p:tag name="KSO_WM_TEMPLATE_CATEGORY" val="diagram"/>
  <p:tag name="KSO_WM_TEMPLATE_INDEX" val="160404"/>
  <p:tag name="KSO_WM_TAG_VERSION" val="1.0"/>
  <p:tag name="KSO_WM_TEMPLATE_SUBCATEGORY" val="0"/>
  <p:tag name="KSO_WM_SLIDE_SUBTYPE" val="diag"/>
  <p:tag name="KSO_WM_DIAGRAM_GROUP_CODE" val="l1-1"/>
  <p:tag name="KSO_WM_SLIDE_DIAGTYPE" val="l"/>
</p:tagLst>
</file>

<file path=ppt/tags/tag84.xml><?xml version="1.0" encoding="utf-8"?>
<p:tagLst xmlns:p="http://schemas.openxmlformats.org/presentationml/2006/main">
  <p:tag name="KSO_WM_UNIT_RELATE_UNITID" val="260*l*1"/>
  <p:tag name="KSO_WM_TEMPLATE_CATEGORY" val="diagram"/>
  <p:tag name="KSO_WM_TEMPLATE_INDEX" val="160404"/>
  <p:tag name="KSO_WM_UNIT_TYPE" val="a"/>
  <p:tag name="KSO_WM_UNIT_INDEX" val="1"/>
  <p:tag name="KSO_WM_UNIT_ID" val="diagram160404_4*a*1"/>
  <p:tag name="KSO_WM_UNIT_LAYERLEVEL" val="1"/>
  <p:tag name="KSO_WM_UNIT_VALUE" val="21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SLIDE_ID" val="diagram160404_4"/>
  <p:tag name="KSO_WM_SLIDE_INDEX" val="4"/>
  <p:tag name="KSO_WM_SLIDE_ITEM_CNT" val="5"/>
  <p:tag name="KSO_WM_SLIDE_LAYOUT" val="a_l"/>
  <p:tag name="KSO_WM_SLIDE_LAYOUT_CNT" val="1_1"/>
  <p:tag name="KSO_WM_SLIDE_TYPE" val="text"/>
  <p:tag name="KSO_WM_BEAUTIFY_FLAG" val="#wm#"/>
  <p:tag name="KSO_WM_SLIDE_POSITION" val="190.9*126.15"/>
  <p:tag name="KSO_WM_SLIDE_SIZE" val="578.25*344.8"/>
  <p:tag name="KSO_WM_TEMPLATE_CATEGORY" val="diagram"/>
  <p:tag name="KSO_WM_TEMPLATE_INDEX" val="160404"/>
  <p:tag name="KSO_WM_TAG_VERSION" val="1.0"/>
  <p:tag name="KSO_WM_TEMPLATE_SUBCATEGORY" val="0"/>
  <p:tag name="KSO_WM_SLIDE_SUBTYPE" val="diag"/>
  <p:tag name="KSO_WM_DIAGRAM_GROUP_CODE" val="l1-1"/>
  <p:tag name="KSO_WM_SLIDE_DIAGTYPE" val="l"/>
</p:tagLst>
</file>

<file path=ppt/tags/tag86.xml><?xml version="1.0" encoding="utf-8"?>
<p:tagLst xmlns:p="http://schemas.openxmlformats.org/presentationml/2006/main">
  <p:tag name="KSO_WM_UNIT_RELATE_UNITID" val="260*l*1"/>
  <p:tag name="KSO_WM_TEMPLATE_CATEGORY" val="diagram"/>
  <p:tag name="KSO_WM_TEMPLATE_INDEX" val="160404"/>
  <p:tag name="KSO_WM_UNIT_TYPE" val="a"/>
  <p:tag name="KSO_WM_UNIT_INDEX" val="1"/>
  <p:tag name="KSO_WM_UNIT_ID" val="diagram160404_4*a*1"/>
  <p:tag name="KSO_WM_UNIT_LAYERLEVEL" val="1"/>
  <p:tag name="KSO_WM_UNIT_VALUE" val="21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SLIDE_ID" val="diagram160404_4"/>
  <p:tag name="KSO_WM_SLIDE_INDEX" val="4"/>
  <p:tag name="KSO_WM_SLIDE_ITEM_CNT" val="5"/>
  <p:tag name="KSO_WM_SLIDE_LAYOUT" val="a_l"/>
  <p:tag name="KSO_WM_SLIDE_LAYOUT_CNT" val="1_1"/>
  <p:tag name="KSO_WM_SLIDE_TYPE" val="text"/>
  <p:tag name="KSO_WM_BEAUTIFY_FLAG" val="#wm#"/>
  <p:tag name="KSO_WM_SLIDE_POSITION" val="190.9*126.15"/>
  <p:tag name="KSO_WM_SLIDE_SIZE" val="578.25*344.8"/>
  <p:tag name="KSO_WM_TEMPLATE_CATEGORY" val="diagram"/>
  <p:tag name="KSO_WM_TEMPLATE_INDEX" val="160404"/>
  <p:tag name="KSO_WM_TAG_VERSION" val="1.0"/>
  <p:tag name="KSO_WM_TEMPLATE_SUBCATEGORY" val="0"/>
  <p:tag name="KSO_WM_SLIDE_SUBTYPE" val="diag"/>
  <p:tag name="KSO_WM_DIAGRAM_GROUP_CODE" val="l1-1"/>
  <p:tag name="KSO_WM_SLIDE_DIAGTYPE" val="l"/>
</p:tagLst>
</file>

<file path=ppt/tags/tag88.xml><?xml version="1.0" encoding="utf-8"?>
<p:tagLst xmlns:p="http://schemas.openxmlformats.org/presentationml/2006/main">
  <p:tag name="KSO_WM_UNIT_RELATE_UNITID" val="260*l*1"/>
  <p:tag name="KSO_WM_TEMPLATE_CATEGORY" val="diagram"/>
  <p:tag name="KSO_WM_TEMPLATE_INDEX" val="160404"/>
  <p:tag name="KSO_WM_UNIT_TYPE" val="a"/>
  <p:tag name="KSO_WM_UNIT_INDEX" val="1"/>
  <p:tag name="KSO_WM_UNIT_ID" val="diagram160404_4*a*1"/>
  <p:tag name="KSO_WM_UNIT_LAYERLEVEL" val="1"/>
  <p:tag name="KSO_WM_UNIT_VALUE" val="21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i"/>
  <p:tag name="KSO_WM_UNIT_INDEX" val="1_4"/>
  <p:tag name="KSO_WM_UNIT_LAYERLEVEL" val="1_1"/>
  <p:tag name="KSO_WM_DIAGRAM_GROUP_CODE" val="m1-1"/>
  <p:tag name="KSO_WM_UNIT_ID" val="custom20181647_22*m_i*1_4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4_1"/>
  <p:tag name="KSO_WM_UNIT_LAYERLEVEL" val="1_1_1"/>
  <p:tag name="KSO_WM_DIAGRAM_GROUP_CODE" val="m1-1"/>
  <p:tag name="KSO_WM_UNIT_ID" val="custom20181647_22*m_h_i*1_4_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91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f"/>
  <p:tag name="KSO_WM_UNIT_INDEX" val="1_4_1"/>
  <p:tag name="KSO_WM_UNIT_LAYERLEVEL" val="1_1_1"/>
  <p:tag name="KSO_WM_UNIT_VALUE" val="35"/>
  <p:tag name="KSO_WM_UNIT_HIGHLIGHT" val="0"/>
  <p:tag name="KSO_WM_UNIT_COMPATIBLE" val="0"/>
  <p:tag name="KSO_WM_DIAGRAM_GROUP_CODE" val="m1-1"/>
  <p:tag name="KSO_WM_UNIT_ID" val="custom20181647_22*m_h_f*1_4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USESOURCEFORMAT_APPLY" val="1"/>
  <p:tag name="KSO_WM_UNIT_DIAGRAM_SCHEMECOLOR_ID" val="1"/>
</p:tagLst>
</file>

<file path=ppt/tags/tag92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a"/>
  <p:tag name="KSO_WM_UNIT_INDEX" val="1_4_1"/>
  <p:tag name="KSO_WM_UNIT_LAYERLEVEL" val="1_1_1"/>
  <p:tag name="KSO_WM_UNIT_VALUE" val="7"/>
  <p:tag name="KSO_WM_UNIT_HIGHLIGHT" val="0"/>
  <p:tag name="KSO_WM_UNIT_COMPATIBLE" val="0"/>
  <p:tag name="KSO_WM_DIAGRAM_GROUP_CODE" val="m1-1"/>
  <p:tag name="KSO_WM_UNIT_ID" val="custom20181647_22*m_h_a*1_4_1"/>
  <p:tag name="KSO_WM_UNIT_ISCONTENTSTITLE" val="0"/>
  <p:tag name="KSO_WM_UNIT_NOCLEAR" val="0"/>
  <p:tag name="KSO_WM_UNIT_DIAGRAM_ISNUMVISUAL" val="0"/>
  <p:tag name="KSO_WM_UNIT_DIAGRAM_ISREFERUNIT" val="0"/>
  <p:tag name="KSO_WM_UNIT_PRESET_TEXT" val="LOREM"/>
  <p:tag name="KSO_WM_UNIT_USESOURCEFORMAT_APPLY" val="1"/>
  <p:tag name="KSO_WM_UNIT_DIAGRAM_SCHEMECOLOR_ID" val="1"/>
</p:tagLst>
</file>

<file path=ppt/tags/tag93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i"/>
  <p:tag name="KSO_WM_UNIT_INDEX" val="1_2"/>
  <p:tag name="KSO_WM_UNIT_LAYERLEVEL" val="1_1"/>
  <p:tag name="KSO_WM_DIAGRAM_GROUP_CODE" val="m1-1"/>
  <p:tag name="KSO_WM_UNIT_ID" val="custom20181647_22*m_i*1_2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94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3_1"/>
  <p:tag name="KSO_WM_UNIT_LAYERLEVEL" val="1_1_1"/>
  <p:tag name="KSO_WM_DIAGRAM_GROUP_CODE" val="m1-1"/>
  <p:tag name="KSO_WM_UNIT_ID" val="custom20181647_22*m_h_i*1_3_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95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f"/>
  <p:tag name="KSO_WM_UNIT_INDEX" val="1_3_1"/>
  <p:tag name="KSO_WM_UNIT_LAYERLEVEL" val="1_1_1"/>
  <p:tag name="KSO_WM_UNIT_VALUE" val="35"/>
  <p:tag name="KSO_WM_UNIT_HIGHLIGHT" val="0"/>
  <p:tag name="KSO_WM_UNIT_COMPATIBLE" val="0"/>
  <p:tag name="KSO_WM_DIAGRAM_GROUP_CODE" val="m1-1"/>
  <p:tag name="KSO_WM_UNIT_ID" val="custom20181647_22*m_h_f*1_3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USESOURCEFORMAT_APPLY" val="1"/>
  <p:tag name="KSO_WM_UNIT_DIAGRAM_SCHEMECOLOR_ID" val="1"/>
</p:tagLst>
</file>

<file path=ppt/tags/tag96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a"/>
  <p:tag name="KSO_WM_UNIT_INDEX" val="1_3_1"/>
  <p:tag name="KSO_WM_UNIT_LAYERLEVEL" val="1_1_1"/>
  <p:tag name="KSO_WM_UNIT_VALUE" val="7"/>
  <p:tag name="KSO_WM_UNIT_HIGHLIGHT" val="0"/>
  <p:tag name="KSO_WM_UNIT_COMPATIBLE" val="0"/>
  <p:tag name="KSO_WM_DIAGRAM_GROUP_CODE" val="m1-1"/>
  <p:tag name="KSO_WM_UNIT_ID" val="custom20181647_22*m_h_a*1_3_1"/>
  <p:tag name="KSO_WM_UNIT_ISCONTENTSTITLE" val="0"/>
  <p:tag name="KSO_WM_UNIT_NOCLEAR" val="0"/>
  <p:tag name="KSO_WM_UNIT_DIAGRAM_ISNUMVISUAL" val="0"/>
  <p:tag name="KSO_WM_UNIT_DIAGRAM_ISREFERUNIT" val="0"/>
  <p:tag name="KSO_WM_UNIT_PRESET_TEXT" val="LOREM"/>
  <p:tag name="KSO_WM_UNIT_USESOURCEFORMAT_APPLY" val="1"/>
  <p:tag name="KSO_WM_UNIT_DIAGRAM_SCHEMECOLOR_ID" val="1"/>
</p:tagLst>
</file>

<file path=ppt/tags/tag97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i"/>
  <p:tag name="KSO_WM_UNIT_INDEX" val="1_1"/>
  <p:tag name="KSO_WM_UNIT_LAYERLEVEL" val="1_1"/>
  <p:tag name="KSO_WM_DIAGRAM_GROUP_CODE" val="m1-1"/>
  <p:tag name="KSO_WM_UNIT_ID" val="custom20181647_22*m_i*1_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98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i"/>
  <p:tag name="KSO_WM_UNIT_INDEX" val="1_2_1"/>
  <p:tag name="KSO_WM_UNIT_LAYERLEVEL" val="1_1_1"/>
  <p:tag name="KSO_WM_DIAGRAM_GROUP_CODE" val="m1-1"/>
  <p:tag name="KSO_WM_UNIT_ID" val="custom20181647_22*m_h_i*1_2_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99.xml><?xml version="1.0" encoding="utf-8"?>
<p:tagLst xmlns:p="http://schemas.openxmlformats.org/presentationml/2006/main">
  <p:tag name="KSO_WM_TEMPLATE_CATEGORY" val="custom"/>
  <p:tag name="KSO_WM_TEMPLATE_INDEX" val="20181647"/>
  <p:tag name="KSO_WM_TAG_VERSION" val="1.0"/>
  <p:tag name="KSO_WM_BEAUTIFY_FLAG" val="#wm#"/>
  <p:tag name="KSO_WM_UNIT_TYPE" val="m_h_f"/>
  <p:tag name="KSO_WM_UNIT_INDEX" val="1_2_1"/>
  <p:tag name="KSO_WM_UNIT_LAYERLEVEL" val="1_1_1"/>
  <p:tag name="KSO_WM_UNIT_VALUE" val="35"/>
  <p:tag name="KSO_WM_UNIT_HIGHLIGHT" val="0"/>
  <p:tag name="KSO_WM_UNIT_COMPATIBLE" val="0"/>
  <p:tag name="KSO_WM_DIAGRAM_GROUP_CODE" val="m1-1"/>
  <p:tag name="KSO_WM_UNIT_ID" val="custom20181647_22*m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USESOURCEFORMAT_APPLY" val="1"/>
  <p:tag name="KSO_WM_UNIT_DIAGRAM_SCHEMECOLOR_I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WPS 演示</Application>
  <PresentationFormat>宽屏</PresentationFormat>
  <Paragraphs>156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Open Sans</vt:lpstr>
      <vt:lpstr>Arial Unicode MS</vt:lpstr>
      <vt:lpstr>黑体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＂ 　　 　　　　　能吃吗</cp:lastModifiedBy>
  <cp:revision>10</cp:revision>
  <dcterms:created xsi:type="dcterms:W3CDTF">2019-04-12T09:30:00Z</dcterms:created>
  <dcterms:modified xsi:type="dcterms:W3CDTF">2019-08-05T06:47:40Z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