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9" r:id="rId2"/>
    <p:sldId id="258" r:id="rId3"/>
    <p:sldId id="259" r:id="rId4"/>
    <p:sldId id="299" r:id="rId5"/>
    <p:sldId id="319" r:id="rId6"/>
    <p:sldId id="262" r:id="rId7"/>
    <p:sldId id="260" r:id="rId8"/>
    <p:sldId id="322" r:id="rId9"/>
    <p:sldId id="323" r:id="rId10"/>
    <p:sldId id="324" r:id="rId11"/>
    <p:sldId id="327" r:id="rId12"/>
    <p:sldId id="328" r:id="rId13"/>
    <p:sldId id="336" r:id="rId14"/>
    <p:sldId id="335" r:id="rId15"/>
    <p:sldId id="334" r:id="rId16"/>
    <p:sldId id="333" r:id="rId17"/>
    <p:sldId id="332" r:id="rId18"/>
    <p:sldId id="331" r:id="rId19"/>
    <p:sldId id="330" r:id="rId20"/>
    <p:sldId id="329" r:id="rId21"/>
    <p:sldId id="344" r:id="rId22"/>
    <p:sldId id="343" r:id="rId23"/>
    <p:sldId id="342" r:id="rId24"/>
    <p:sldId id="341" r:id="rId25"/>
    <p:sldId id="340" r:id="rId26"/>
    <p:sldId id="346" r:id="rId27"/>
    <p:sldId id="278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1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03154"/>
    <a:srgbClr val="E9E6E8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88"/>
      </p:cViewPr>
      <p:guideLst>
        <p:guide orient="horz" pos="2131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2019/11/12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2019/11/12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tags" Target="../tags/tag109.xml"/><Relationship Id="rId21" Type="http://schemas.openxmlformats.org/officeDocument/2006/relationships/tags" Target="../tags/tag104.xml"/><Relationship Id="rId34" Type="http://schemas.openxmlformats.org/officeDocument/2006/relationships/tags" Target="../tags/tag117.xml"/><Relationship Id="rId42" Type="http://schemas.openxmlformats.org/officeDocument/2006/relationships/tags" Target="../tags/tag125.xml"/><Relationship Id="rId47" Type="http://schemas.openxmlformats.org/officeDocument/2006/relationships/tags" Target="../tags/tag130.xml"/><Relationship Id="rId50" Type="http://schemas.openxmlformats.org/officeDocument/2006/relationships/tags" Target="../tags/tag133.xml"/><Relationship Id="rId55" Type="http://schemas.openxmlformats.org/officeDocument/2006/relationships/tags" Target="../tags/tag138.xml"/><Relationship Id="rId63" Type="http://schemas.openxmlformats.org/officeDocument/2006/relationships/tags" Target="../tags/tag146.xml"/><Relationship Id="rId68" Type="http://schemas.openxmlformats.org/officeDocument/2006/relationships/slideLayout" Target="../slideLayouts/slideLayout7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9" Type="http://schemas.openxmlformats.org/officeDocument/2006/relationships/tags" Target="../tags/tag112.xml"/><Relationship Id="rId11" Type="http://schemas.openxmlformats.org/officeDocument/2006/relationships/tags" Target="../tags/tag94.xml"/><Relationship Id="rId24" Type="http://schemas.openxmlformats.org/officeDocument/2006/relationships/tags" Target="../tags/tag107.xml"/><Relationship Id="rId32" Type="http://schemas.openxmlformats.org/officeDocument/2006/relationships/tags" Target="../tags/tag115.xml"/><Relationship Id="rId37" Type="http://schemas.openxmlformats.org/officeDocument/2006/relationships/tags" Target="../tags/tag120.xml"/><Relationship Id="rId40" Type="http://schemas.openxmlformats.org/officeDocument/2006/relationships/tags" Target="../tags/tag123.xml"/><Relationship Id="rId45" Type="http://schemas.openxmlformats.org/officeDocument/2006/relationships/tags" Target="../tags/tag128.xml"/><Relationship Id="rId53" Type="http://schemas.openxmlformats.org/officeDocument/2006/relationships/tags" Target="../tags/tag136.xml"/><Relationship Id="rId58" Type="http://schemas.openxmlformats.org/officeDocument/2006/relationships/tags" Target="../tags/tag141.xml"/><Relationship Id="rId66" Type="http://schemas.openxmlformats.org/officeDocument/2006/relationships/tags" Target="../tags/tag149.xml"/><Relationship Id="rId5" Type="http://schemas.openxmlformats.org/officeDocument/2006/relationships/tags" Target="../tags/tag88.xml"/><Relationship Id="rId61" Type="http://schemas.openxmlformats.org/officeDocument/2006/relationships/tags" Target="../tags/tag144.xml"/><Relationship Id="rId19" Type="http://schemas.openxmlformats.org/officeDocument/2006/relationships/tags" Target="../tags/tag102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tags" Target="../tags/tag110.xml"/><Relationship Id="rId30" Type="http://schemas.openxmlformats.org/officeDocument/2006/relationships/tags" Target="../tags/tag113.xml"/><Relationship Id="rId35" Type="http://schemas.openxmlformats.org/officeDocument/2006/relationships/tags" Target="../tags/tag118.xml"/><Relationship Id="rId43" Type="http://schemas.openxmlformats.org/officeDocument/2006/relationships/tags" Target="../tags/tag126.xml"/><Relationship Id="rId48" Type="http://schemas.openxmlformats.org/officeDocument/2006/relationships/tags" Target="../tags/tag131.xml"/><Relationship Id="rId56" Type="http://schemas.openxmlformats.org/officeDocument/2006/relationships/tags" Target="../tags/tag139.xml"/><Relationship Id="rId64" Type="http://schemas.openxmlformats.org/officeDocument/2006/relationships/tags" Target="../tags/tag147.xml"/><Relationship Id="rId8" Type="http://schemas.openxmlformats.org/officeDocument/2006/relationships/tags" Target="../tags/tag91.xml"/><Relationship Id="rId51" Type="http://schemas.openxmlformats.org/officeDocument/2006/relationships/tags" Target="../tags/tag134.xml"/><Relationship Id="rId3" Type="http://schemas.openxmlformats.org/officeDocument/2006/relationships/tags" Target="../tags/tag86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33" Type="http://schemas.openxmlformats.org/officeDocument/2006/relationships/tags" Target="../tags/tag116.xml"/><Relationship Id="rId38" Type="http://schemas.openxmlformats.org/officeDocument/2006/relationships/tags" Target="../tags/tag121.xml"/><Relationship Id="rId46" Type="http://schemas.openxmlformats.org/officeDocument/2006/relationships/tags" Target="../tags/tag129.xml"/><Relationship Id="rId59" Type="http://schemas.openxmlformats.org/officeDocument/2006/relationships/tags" Target="../tags/tag142.xml"/><Relationship Id="rId67" Type="http://schemas.openxmlformats.org/officeDocument/2006/relationships/tags" Target="../tags/tag150.xml"/><Relationship Id="rId20" Type="http://schemas.openxmlformats.org/officeDocument/2006/relationships/tags" Target="../tags/tag103.xml"/><Relationship Id="rId41" Type="http://schemas.openxmlformats.org/officeDocument/2006/relationships/tags" Target="../tags/tag124.xml"/><Relationship Id="rId54" Type="http://schemas.openxmlformats.org/officeDocument/2006/relationships/tags" Target="../tags/tag137.xml"/><Relationship Id="rId62" Type="http://schemas.openxmlformats.org/officeDocument/2006/relationships/tags" Target="../tags/tag14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tags" Target="../tags/tag111.xml"/><Relationship Id="rId36" Type="http://schemas.openxmlformats.org/officeDocument/2006/relationships/tags" Target="../tags/tag119.xml"/><Relationship Id="rId49" Type="http://schemas.openxmlformats.org/officeDocument/2006/relationships/tags" Target="../tags/tag132.xml"/><Relationship Id="rId57" Type="http://schemas.openxmlformats.org/officeDocument/2006/relationships/tags" Target="../tags/tag140.xml"/><Relationship Id="rId10" Type="http://schemas.openxmlformats.org/officeDocument/2006/relationships/tags" Target="../tags/tag93.xml"/><Relationship Id="rId31" Type="http://schemas.openxmlformats.org/officeDocument/2006/relationships/tags" Target="../tags/tag114.xml"/><Relationship Id="rId44" Type="http://schemas.openxmlformats.org/officeDocument/2006/relationships/tags" Target="../tags/tag127.xml"/><Relationship Id="rId52" Type="http://schemas.openxmlformats.org/officeDocument/2006/relationships/tags" Target="../tags/tag135.xml"/><Relationship Id="rId60" Type="http://schemas.openxmlformats.org/officeDocument/2006/relationships/tags" Target="../tags/tag143.xml"/><Relationship Id="rId65" Type="http://schemas.openxmlformats.org/officeDocument/2006/relationships/tags" Target="../tags/tag148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9" Type="http://schemas.openxmlformats.org/officeDocument/2006/relationships/tags" Target="../tags/tag1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10" Type="http://schemas.openxmlformats.org/officeDocument/2006/relationships/tags" Target="../tags/tag71.xml"/><Relationship Id="rId19" Type="http://schemas.openxmlformats.org/officeDocument/2006/relationships/slideLayout" Target="../slideLayouts/slideLayout7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733675" y="2185670"/>
            <a:ext cx="6724650" cy="1309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8800" dirty="0"/>
              <a:t>怎么做淘宝</a:t>
            </a:r>
          </a:p>
        </p:txBody>
      </p:sp>
      <p:cxnSp>
        <p:nvCxnSpPr>
          <p:cNvPr id="14" name="直线连接符 16"/>
          <p:cNvCxnSpPr/>
          <p:nvPr/>
        </p:nvCxnSpPr>
        <p:spPr>
          <a:xfrm>
            <a:off x="3912235" y="3862070"/>
            <a:ext cx="413194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文本框 73"/>
          <p:cNvSpPr txBox="1"/>
          <p:nvPr>
            <p:custDataLst>
              <p:tags r:id="rId2"/>
            </p:custDataLst>
          </p:nvPr>
        </p:nvSpPr>
        <p:spPr>
          <a:xfrm>
            <a:off x="3255106" y="242989"/>
            <a:ext cx="5681788" cy="67707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淘宝店铺运营技巧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8435" y="985520"/>
            <a:ext cx="858012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000"/>
              <a:t>产品发布</a:t>
            </a:r>
          </a:p>
          <a:p>
            <a:pPr algn="l">
              <a:lnSpc>
                <a:spcPct val="200000"/>
              </a:lnSpc>
            </a:pPr>
            <a:r>
              <a:rPr lang="en-US" altLang="zh-CN" sz="2000"/>
              <a:t>1</a:t>
            </a:r>
            <a:r>
              <a:rPr lang="zh-CN" altLang="en-US" sz="2000"/>
              <a:t>、类目正确</a:t>
            </a:r>
          </a:p>
          <a:p>
            <a:pPr algn="l">
              <a:lnSpc>
                <a:spcPct val="200000"/>
              </a:lnSpc>
            </a:pPr>
            <a:r>
              <a:rPr lang="en-US" altLang="zh-CN" sz="2000"/>
              <a:t>2</a:t>
            </a:r>
            <a:r>
              <a:rPr lang="zh-CN" altLang="en-US" sz="2000"/>
              <a:t>、标题原则：精准关键词在前，不堆砌</a:t>
            </a:r>
          </a:p>
          <a:p>
            <a:pPr algn="l">
              <a:lnSpc>
                <a:spcPct val="200000"/>
              </a:lnSpc>
            </a:pPr>
            <a:r>
              <a:rPr lang="en-US" altLang="zh-CN" sz="2000"/>
              <a:t>3</a:t>
            </a:r>
            <a:r>
              <a:rPr lang="zh-CN" altLang="en-US" sz="2000"/>
              <a:t>、属性完整</a:t>
            </a:r>
          </a:p>
          <a:p>
            <a:pPr algn="l">
              <a:lnSpc>
                <a:spcPct val="200000"/>
              </a:lnSpc>
            </a:pPr>
            <a:r>
              <a:rPr lang="en-US" altLang="zh-CN" sz="2000"/>
              <a:t>4</a:t>
            </a:r>
            <a:r>
              <a:rPr lang="zh-CN" altLang="en-US" sz="2000"/>
              <a:t>、价格多考虑平台同类产品价格区间</a:t>
            </a:r>
          </a:p>
          <a:p>
            <a:pPr algn="l">
              <a:lnSpc>
                <a:spcPct val="200000"/>
              </a:lnSpc>
            </a:pPr>
            <a:r>
              <a:rPr lang="en-US" altLang="zh-CN" sz="2000"/>
              <a:t>5</a:t>
            </a:r>
            <a:r>
              <a:rPr lang="zh-CN" altLang="en-US" sz="2000"/>
              <a:t>、主图最后一张一定为白底，尺寸一定为</a:t>
            </a:r>
            <a:r>
              <a:rPr lang="en-US" altLang="zh-CN" sz="2000"/>
              <a:t>700*700</a:t>
            </a:r>
            <a:r>
              <a:rPr lang="zh-CN" altLang="en-US" sz="2000"/>
              <a:t>及以上</a:t>
            </a:r>
            <a:endParaRPr lang="en-US" altLang="zh-CN" sz="2000"/>
          </a:p>
          <a:p>
            <a:pPr algn="l">
              <a:lnSpc>
                <a:spcPct val="200000"/>
              </a:lnSpc>
            </a:pPr>
            <a:r>
              <a:rPr lang="en-US" altLang="zh-CN" sz="2000"/>
              <a:t>6</a:t>
            </a:r>
            <a:r>
              <a:rPr lang="zh-CN" altLang="en-US" sz="2000"/>
              <a:t>、主图视频一定要有</a:t>
            </a:r>
          </a:p>
          <a:p>
            <a:pPr algn="l">
              <a:lnSpc>
                <a:spcPct val="200000"/>
              </a:lnSpc>
            </a:pPr>
            <a:r>
              <a:rPr lang="en-US" altLang="zh-CN" sz="2000">
                <a:sym typeface="+mn-ea"/>
              </a:rPr>
              <a:t>7</a:t>
            </a:r>
            <a:r>
              <a:rPr lang="zh-CN" altLang="en-US" sz="2000">
                <a:sym typeface="+mn-ea"/>
              </a:rPr>
              <a:t>、详情：要把客户当老太太</a:t>
            </a:r>
            <a:endParaRPr lang="zh-CN" altLang="en-US" sz="2000"/>
          </a:p>
          <a:p>
            <a:pPr algn="l">
              <a:lnSpc>
                <a:spcPct val="200000"/>
              </a:lnSpc>
            </a:pPr>
            <a:endParaRPr lang="zh-CN" altLang="en-US" sz="2000"/>
          </a:p>
        </p:txBody>
      </p:sp>
    </p:spTree>
    <p:custDataLst>
      <p:tags r:id="rId1"/>
    </p:custData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文本框 73"/>
          <p:cNvSpPr txBox="1"/>
          <p:nvPr>
            <p:custDataLst>
              <p:tags r:id="rId2"/>
            </p:custDataLst>
          </p:nvPr>
        </p:nvSpPr>
        <p:spPr>
          <a:xfrm>
            <a:off x="3255106" y="242989"/>
            <a:ext cx="5681788" cy="67707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淘宝怎么做赚钱</a:t>
            </a:r>
          </a:p>
        </p:txBody>
      </p:sp>
      <p:sp>
        <p:nvSpPr>
          <p:cNvPr id="6" name="L 形 5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3500000">
            <a:off x="6733814" y="2093043"/>
            <a:ext cx="328058" cy="328058"/>
          </a:xfrm>
          <a:prstGeom prst="corner">
            <a:avLst>
              <a:gd name="adj1" fmla="val 31529"/>
              <a:gd name="adj2" fmla="val 32166"/>
            </a:avLst>
          </a:prstGeom>
          <a:solidFill>
            <a:sysClr val="window" lastClr="FFFFFF">
              <a:lumMod val="85000"/>
            </a:sys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27" name="椭圆 26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7486600" y="1612782"/>
            <a:ext cx="1312233" cy="1312233"/>
          </a:xfrm>
          <a:prstGeom prst="ellipse">
            <a:avLst/>
          </a:prstGeom>
          <a:solidFill>
            <a:srgbClr val="BF1B27">
              <a:lumMod val="50000"/>
            </a:srgb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49160" name="文本框 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65494" y="3754931"/>
            <a:ext cx="1755471" cy="13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卖点罗列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主图优化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页面逻辑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放弃也是一种美</a:t>
            </a:r>
          </a:p>
        </p:txBody>
      </p:sp>
      <p:sp>
        <p:nvSpPr>
          <p:cNvPr id="3" name="文本框 6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312801" y="3235591"/>
            <a:ext cx="1671143" cy="4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/>
            </a:pPr>
            <a:r>
              <a:rPr lang="zh-CN" sz="20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定款</a:t>
            </a:r>
            <a:r>
              <a:rPr lang="en-US" altLang="zh-CN" sz="20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or</a:t>
            </a:r>
            <a:r>
              <a:rPr lang="zh-CN" altLang="en-US" sz="20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回炉</a:t>
            </a:r>
          </a:p>
        </p:txBody>
      </p:sp>
      <p:sp>
        <p:nvSpPr>
          <p:cNvPr id="4" name="L 形 3"/>
          <p:cNvSpPr>
            <a:spLocks noChangeAspect="1"/>
          </p:cNvSpPr>
          <p:nvPr>
            <p:custDataLst>
              <p:tags r:id="rId7"/>
            </p:custDataLst>
          </p:nvPr>
        </p:nvSpPr>
        <p:spPr>
          <a:xfrm rot="13500000">
            <a:off x="4520706" y="2093043"/>
            <a:ext cx="328058" cy="328058"/>
          </a:xfrm>
          <a:prstGeom prst="corner">
            <a:avLst>
              <a:gd name="adj1" fmla="val 31529"/>
              <a:gd name="adj2" fmla="val 32166"/>
            </a:avLst>
          </a:prstGeom>
          <a:solidFill>
            <a:sysClr val="window" lastClr="FFFFFF">
              <a:lumMod val="85000"/>
            </a:sys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21" name="椭圆 20"/>
          <p:cNvSpPr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5276577" y="1601470"/>
            <a:ext cx="1312233" cy="1312233"/>
          </a:xfrm>
          <a:prstGeom prst="ellipse">
            <a:avLst/>
          </a:prstGeom>
          <a:solidFill>
            <a:srgbClr val="4276AA"/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49164" name="文本框 7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054444" y="3743618"/>
            <a:ext cx="1755471" cy="13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销量任务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发起微商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收集反馈</a:t>
            </a:r>
          </a:p>
        </p:txBody>
      </p:sp>
      <p:sp>
        <p:nvSpPr>
          <p:cNvPr id="5" name="文本框 7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096608" y="3223250"/>
            <a:ext cx="1671143" cy="4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/>
            </a:pPr>
            <a:r>
              <a:rPr lang="en-US" altLang="zh-CN" sz="20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7</a:t>
            </a:r>
            <a:r>
              <a:rPr lang="zh-CN" altLang="en-US" sz="20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天微商</a:t>
            </a:r>
          </a:p>
        </p:txBody>
      </p:sp>
      <p:sp>
        <p:nvSpPr>
          <p:cNvPr id="7" name="L 形 6"/>
          <p:cNvSpPr>
            <a:spLocks noChangeAspect="1"/>
          </p:cNvSpPr>
          <p:nvPr>
            <p:custDataLst>
              <p:tags r:id="rId11"/>
            </p:custDataLst>
          </p:nvPr>
        </p:nvSpPr>
        <p:spPr>
          <a:xfrm rot="13500000">
            <a:off x="2301429" y="2093043"/>
            <a:ext cx="328058" cy="328058"/>
          </a:xfrm>
          <a:prstGeom prst="corner">
            <a:avLst>
              <a:gd name="adj1" fmla="val 31529"/>
              <a:gd name="adj2" fmla="val 32166"/>
            </a:avLst>
          </a:prstGeom>
          <a:solidFill>
            <a:sysClr val="window" lastClr="FFFFFF">
              <a:lumMod val="85000"/>
            </a:sys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16" name="椭圆 15"/>
          <p:cNvSpPr>
            <a:spLocks noChangeAspect="1"/>
          </p:cNvSpPr>
          <p:nvPr>
            <p:custDataLst>
              <p:tags r:id="rId12"/>
            </p:custDataLst>
          </p:nvPr>
        </p:nvSpPr>
        <p:spPr bwMode="auto">
          <a:xfrm>
            <a:off x="3062441" y="1601470"/>
            <a:ext cx="1312233" cy="1312233"/>
          </a:xfrm>
          <a:prstGeom prst="ellipse">
            <a:avLst/>
          </a:prstGeom>
          <a:solidFill>
            <a:srgbClr val="BF1B27">
              <a:lumMod val="50000"/>
            </a:srgb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49168" name="文本框 7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841336" y="3743618"/>
            <a:ext cx="1755471" cy="13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ea"/>
              </a:rPr>
              <a:t>竞品分析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ea"/>
              </a:rPr>
              <a:t>卖点挖掘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ea"/>
              </a:rPr>
              <a:t>2-3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ea"/>
              </a:rPr>
              <a:t>个主推款为佳</a:t>
            </a:r>
          </a:p>
        </p:txBody>
      </p:sp>
      <p:sp>
        <p:nvSpPr>
          <p:cNvPr id="8" name="文本框 7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883500" y="3223250"/>
            <a:ext cx="1669086" cy="4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latin typeface="+mj-ea"/>
                <a:ea typeface="+mj-ea"/>
                <a:cs typeface="+mn-ea"/>
              </a:rPr>
              <a:t>预选款</a:t>
            </a: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15"/>
            </p:custDataLst>
          </p:nvPr>
        </p:nvSpPr>
        <p:spPr bwMode="auto">
          <a:xfrm>
            <a:off x="842135" y="1601470"/>
            <a:ext cx="1312233" cy="1312233"/>
          </a:xfrm>
          <a:prstGeom prst="ellipse">
            <a:avLst/>
          </a:prstGeom>
          <a:solidFill>
            <a:srgbClr val="4276AA"/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49172" name="文本框 74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21030" y="3743618"/>
            <a:ext cx="1756500" cy="13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什么好卖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？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你能卖什么？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店铺产品布局？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你的梦想是什么？</a:t>
            </a:r>
          </a:p>
        </p:txBody>
      </p:sp>
      <p:sp>
        <p:nvSpPr>
          <p:cNvPr id="10" name="文本框 75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64223" y="3223250"/>
            <a:ext cx="1669086" cy="4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+mj-ea"/>
                <a:ea typeface="+mj-ea"/>
                <a:cs typeface="+mn-ea"/>
              </a:rPr>
              <a:t>布局</a:t>
            </a:r>
          </a:p>
        </p:txBody>
      </p:sp>
      <p:sp>
        <p:nvSpPr>
          <p:cNvPr id="105" name="L 形 104"/>
          <p:cNvSpPr>
            <a:spLocks noChangeAspect="1"/>
          </p:cNvSpPr>
          <p:nvPr>
            <p:custDataLst>
              <p:tags r:id="rId18"/>
            </p:custDataLst>
          </p:nvPr>
        </p:nvSpPr>
        <p:spPr>
          <a:xfrm rot="13500000">
            <a:off x="8944865" y="2093043"/>
            <a:ext cx="328058" cy="328058"/>
          </a:xfrm>
          <a:prstGeom prst="corner">
            <a:avLst>
              <a:gd name="adj1" fmla="val 31529"/>
              <a:gd name="adj2" fmla="val 32166"/>
            </a:avLst>
          </a:prstGeom>
          <a:solidFill>
            <a:sysClr val="window" lastClr="FFFFFF">
              <a:lumMod val="85000"/>
            </a:sysClr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106" name="椭圆 105"/>
          <p:cNvSpPr>
            <a:spLocks noChangeAspect="1"/>
          </p:cNvSpPr>
          <p:nvPr>
            <p:custDataLst>
              <p:tags r:id="rId19"/>
            </p:custDataLst>
          </p:nvPr>
        </p:nvSpPr>
        <p:spPr bwMode="auto">
          <a:xfrm>
            <a:off x="9699707" y="1601470"/>
            <a:ext cx="1312233" cy="1312233"/>
          </a:xfrm>
          <a:prstGeom prst="ellipse">
            <a:avLst/>
          </a:prstGeom>
          <a:solidFill>
            <a:srgbClr val="4276AA"/>
          </a:solidFill>
          <a:ln>
            <a:noFill/>
          </a:ln>
        </p:spPr>
        <p:style>
          <a:lnRef idx="2">
            <a:srgbClr val="16A3AA">
              <a:shade val="50000"/>
            </a:srgbClr>
          </a:lnRef>
          <a:fillRef idx="1">
            <a:srgbClr val="16A3AA"/>
          </a:fillRef>
          <a:effectRef idx="0">
            <a:srgbClr val="16A3AA"/>
          </a:effectRef>
          <a:fontRef idx="minor">
            <a:sysClr val="window" lastClr="FFFFFF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ysClr val="window" lastClr="FFFFFF">
                  <a:lumMod val="50000"/>
                </a:sysClr>
              </a:solidFill>
            </a:endParaRPr>
          </a:p>
        </p:txBody>
      </p:sp>
      <p:sp>
        <p:nvSpPr>
          <p:cNvPr id="11" name="文本框 7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9520555" y="3223260"/>
            <a:ext cx="1713865" cy="8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latin typeface="+mj-ea"/>
                <a:ea typeface="+mj-ea"/>
                <a:cs typeface="+mn-ea"/>
              </a:rPr>
              <a:t>点击、转化、销量提升</a:t>
            </a:r>
          </a:p>
        </p:txBody>
      </p:sp>
      <p:grpSp>
        <p:nvGrpSpPr>
          <p:cNvPr id="23" name="组合 22"/>
          <p:cNvGrpSpPr>
            <a:grpSpLocks noChangeAspect="1"/>
          </p:cNvGrpSpPr>
          <p:nvPr>
            <p:custDataLst>
              <p:tags r:id="rId21"/>
            </p:custDataLst>
          </p:nvPr>
        </p:nvGrpSpPr>
        <p:grpSpPr bwMode="auto">
          <a:xfrm>
            <a:off x="10055573" y="1986087"/>
            <a:ext cx="656116" cy="542993"/>
            <a:chOff x="1245988" y="1882775"/>
            <a:chExt cx="4373320" cy="3615274"/>
          </a:xfrm>
          <a:solidFill>
            <a:sysClr val="window" lastClr="FFFFFF"/>
          </a:solidFill>
        </p:grpSpPr>
        <p:sp>
          <p:nvSpPr>
            <p:cNvPr id="24" name="内蒙古"/>
            <p:cNvSpPr/>
            <p:nvPr>
              <p:custDataLst>
                <p:tags r:id="rId36"/>
              </p:custDataLst>
            </p:nvPr>
          </p:nvSpPr>
          <p:spPr bwMode="auto">
            <a:xfrm>
              <a:off x="3082297" y="1923064"/>
              <a:ext cx="1916849" cy="1635736"/>
            </a:xfrm>
            <a:custGeom>
              <a:avLst/>
              <a:gdLst>
                <a:gd name="T0" fmla="*/ 2147483646 w 1428"/>
                <a:gd name="T1" fmla="*/ 2147483646 h 1218"/>
                <a:gd name="T2" fmla="*/ 2147483646 w 1428"/>
                <a:gd name="T3" fmla="*/ 2147483646 h 1218"/>
                <a:gd name="T4" fmla="*/ 2147483646 w 1428"/>
                <a:gd name="T5" fmla="*/ 2147483646 h 1218"/>
                <a:gd name="T6" fmla="*/ 2147483646 w 1428"/>
                <a:gd name="T7" fmla="*/ 2147483646 h 1218"/>
                <a:gd name="T8" fmla="*/ 2147483646 w 1428"/>
                <a:gd name="T9" fmla="*/ 2147483646 h 1218"/>
                <a:gd name="T10" fmla="*/ 2147483646 w 1428"/>
                <a:gd name="T11" fmla="*/ 2147483646 h 1218"/>
                <a:gd name="T12" fmla="*/ 2147483646 w 1428"/>
                <a:gd name="T13" fmla="*/ 2147483646 h 1218"/>
                <a:gd name="T14" fmla="*/ 2147483646 w 1428"/>
                <a:gd name="T15" fmla="*/ 2147483646 h 1218"/>
                <a:gd name="T16" fmla="*/ 2147483646 w 1428"/>
                <a:gd name="T17" fmla="*/ 2147483646 h 1218"/>
                <a:gd name="T18" fmla="*/ 2147483646 w 1428"/>
                <a:gd name="T19" fmla="*/ 2147483646 h 1218"/>
                <a:gd name="T20" fmla="*/ 2147483646 w 1428"/>
                <a:gd name="T21" fmla="*/ 2147483646 h 1218"/>
                <a:gd name="T22" fmla="*/ 2147483646 w 1428"/>
                <a:gd name="T23" fmla="*/ 2147483646 h 1218"/>
                <a:gd name="T24" fmla="*/ 2147483646 w 1428"/>
                <a:gd name="T25" fmla="*/ 2147483646 h 1218"/>
                <a:gd name="T26" fmla="*/ 2147483646 w 1428"/>
                <a:gd name="T27" fmla="*/ 2147483646 h 1218"/>
                <a:gd name="T28" fmla="*/ 2147483646 w 1428"/>
                <a:gd name="T29" fmla="*/ 2147483646 h 1218"/>
                <a:gd name="T30" fmla="*/ 2147483646 w 1428"/>
                <a:gd name="T31" fmla="*/ 2147483646 h 1218"/>
                <a:gd name="T32" fmla="*/ 2147483646 w 1428"/>
                <a:gd name="T33" fmla="*/ 2147483646 h 1218"/>
                <a:gd name="T34" fmla="*/ 2147483646 w 1428"/>
                <a:gd name="T35" fmla="*/ 2147483646 h 1218"/>
                <a:gd name="T36" fmla="*/ 2147483646 w 1428"/>
                <a:gd name="T37" fmla="*/ 2147483646 h 1218"/>
                <a:gd name="T38" fmla="*/ 2147483646 w 1428"/>
                <a:gd name="T39" fmla="*/ 2147483646 h 1218"/>
                <a:gd name="T40" fmla="*/ 2147483646 w 1428"/>
                <a:gd name="T41" fmla="*/ 2147483646 h 1218"/>
                <a:gd name="T42" fmla="*/ 2147483646 w 1428"/>
                <a:gd name="T43" fmla="*/ 2147483646 h 1218"/>
                <a:gd name="T44" fmla="*/ 0 w 1428"/>
                <a:gd name="T45" fmla="*/ 2147483646 h 1218"/>
                <a:gd name="T46" fmla="*/ 2147483646 w 1428"/>
                <a:gd name="T47" fmla="*/ 2147483646 h 1218"/>
                <a:gd name="T48" fmla="*/ 2147483646 w 1428"/>
                <a:gd name="T49" fmla="*/ 2147483646 h 1218"/>
                <a:gd name="T50" fmla="*/ 2147483646 w 1428"/>
                <a:gd name="T51" fmla="*/ 2147483646 h 1218"/>
                <a:gd name="T52" fmla="*/ 2147483646 w 1428"/>
                <a:gd name="T53" fmla="*/ 2147483646 h 1218"/>
                <a:gd name="T54" fmla="*/ 2147483646 w 1428"/>
                <a:gd name="T55" fmla="*/ 2147483646 h 1218"/>
                <a:gd name="T56" fmla="*/ 2147483646 w 1428"/>
                <a:gd name="T57" fmla="*/ 2147483646 h 1218"/>
                <a:gd name="T58" fmla="*/ 2147483646 w 1428"/>
                <a:gd name="T59" fmla="*/ 2147483646 h 1218"/>
                <a:gd name="T60" fmla="*/ 2147483646 w 1428"/>
                <a:gd name="T61" fmla="*/ 2147483646 h 1218"/>
                <a:gd name="T62" fmla="*/ 2147483646 w 1428"/>
                <a:gd name="T63" fmla="*/ 2147483646 h 1218"/>
                <a:gd name="T64" fmla="*/ 2147483646 w 1428"/>
                <a:gd name="T65" fmla="*/ 2147483646 h 1218"/>
                <a:gd name="T66" fmla="*/ 2147483646 w 1428"/>
                <a:gd name="T67" fmla="*/ 2147483646 h 1218"/>
                <a:gd name="T68" fmla="*/ 2147483646 w 1428"/>
                <a:gd name="T69" fmla="*/ 2147483646 h 1218"/>
                <a:gd name="T70" fmla="*/ 2147483646 w 1428"/>
                <a:gd name="T71" fmla="*/ 2147483646 h 1218"/>
                <a:gd name="T72" fmla="*/ 2147483646 w 1428"/>
                <a:gd name="T73" fmla="*/ 2147483646 h 1218"/>
                <a:gd name="T74" fmla="*/ 2147483646 w 1428"/>
                <a:gd name="T75" fmla="*/ 2147483646 h 1218"/>
                <a:gd name="T76" fmla="*/ 2147483646 w 1428"/>
                <a:gd name="T77" fmla="*/ 2147483646 h 1218"/>
                <a:gd name="T78" fmla="*/ 2147483646 w 1428"/>
                <a:gd name="T79" fmla="*/ 2147483646 h 1218"/>
                <a:gd name="T80" fmla="*/ 2147483646 w 1428"/>
                <a:gd name="T81" fmla="*/ 2147483646 h 1218"/>
                <a:gd name="T82" fmla="*/ 2147483646 w 1428"/>
                <a:gd name="T83" fmla="*/ 2147483646 h 1218"/>
                <a:gd name="T84" fmla="*/ 2147483646 w 1428"/>
                <a:gd name="T85" fmla="*/ 2147483646 h 1218"/>
                <a:gd name="T86" fmla="*/ 2147483646 w 1428"/>
                <a:gd name="T87" fmla="*/ 2147483646 h 1218"/>
                <a:gd name="T88" fmla="*/ 2147483646 w 1428"/>
                <a:gd name="T89" fmla="*/ 2147483646 h 1218"/>
                <a:gd name="T90" fmla="*/ 2147483646 w 1428"/>
                <a:gd name="T91" fmla="*/ 2147483646 h 1218"/>
                <a:gd name="T92" fmla="*/ 2147483646 w 1428"/>
                <a:gd name="T93" fmla="*/ 2147483646 h 1218"/>
                <a:gd name="T94" fmla="*/ 2147483646 w 1428"/>
                <a:gd name="T95" fmla="*/ 2147483646 h 1218"/>
                <a:gd name="T96" fmla="*/ 2147483646 w 1428"/>
                <a:gd name="T97" fmla="*/ 2147483646 h 1218"/>
                <a:gd name="T98" fmla="*/ 2147483646 w 1428"/>
                <a:gd name="T99" fmla="*/ 2147483646 h 1218"/>
                <a:gd name="T100" fmla="*/ 2147483646 w 1428"/>
                <a:gd name="T101" fmla="*/ 2147483646 h 1218"/>
                <a:gd name="T102" fmla="*/ 2147483646 w 1428"/>
                <a:gd name="T103" fmla="*/ 2147483646 h 1218"/>
                <a:gd name="T104" fmla="*/ 2147483646 w 1428"/>
                <a:gd name="T105" fmla="*/ 2147483646 h 1218"/>
                <a:gd name="T106" fmla="*/ 2147483646 w 1428"/>
                <a:gd name="T107" fmla="*/ 2147483646 h 1218"/>
                <a:gd name="T108" fmla="*/ 2147483646 w 1428"/>
                <a:gd name="T109" fmla="*/ 2147483646 h 1218"/>
                <a:gd name="T110" fmla="*/ 2147483646 w 1428"/>
                <a:gd name="T111" fmla="*/ 2147483646 h 1218"/>
                <a:gd name="T112" fmla="*/ 2147483646 w 1428"/>
                <a:gd name="T113" fmla="*/ 2147483646 h 1218"/>
                <a:gd name="T114" fmla="*/ 2147483646 w 1428"/>
                <a:gd name="T115" fmla="*/ 2147483646 h 1218"/>
                <a:gd name="T116" fmla="*/ 2147483646 w 1428"/>
                <a:gd name="T117" fmla="*/ 2147483646 h 12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428" h="1218">
                  <a:moveTo>
                    <a:pt x="1398" y="128"/>
                  </a:moveTo>
                  <a:lnTo>
                    <a:pt x="1394" y="112"/>
                  </a:lnTo>
                  <a:lnTo>
                    <a:pt x="1378" y="86"/>
                  </a:lnTo>
                  <a:lnTo>
                    <a:pt x="1366" y="80"/>
                  </a:lnTo>
                  <a:lnTo>
                    <a:pt x="1354" y="86"/>
                  </a:lnTo>
                  <a:lnTo>
                    <a:pt x="1348" y="100"/>
                  </a:lnTo>
                  <a:lnTo>
                    <a:pt x="1346" y="102"/>
                  </a:lnTo>
                  <a:lnTo>
                    <a:pt x="1344" y="102"/>
                  </a:lnTo>
                  <a:lnTo>
                    <a:pt x="1322" y="106"/>
                  </a:lnTo>
                  <a:lnTo>
                    <a:pt x="1318" y="108"/>
                  </a:lnTo>
                  <a:lnTo>
                    <a:pt x="1316" y="112"/>
                  </a:lnTo>
                  <a:lnTo>
                    <a:pt x="1310" y="116"/>
                  </a:lnTo>
                  <a:lnTo>
                    <a:pt x="1298" y="126"/>
                  </a:lnTo>
                  <a:lnTo>
                    <a:pt x="1296" y="128"/>
                  </a:lnTo>
                  <a:lnTo>
                    <a:pt x="1286" y="130"/>
                  </a:lnTo>
                  <a:lnTo>
                    <a:pt x="1276" y="126"/>
                  </a:lnTo>
                  <a:lnTo>
                    <a:pt x="1264" y="118"/>
                  </a:lnTo>
                  <a:lnTo>
                    <a:pt x="1262" y="116"/>
                  </a:lnTo>
                  <a:lnTo>
                    <a:pt x="1244" y="96"/>
                  </a:lnTo>
                  <a:lnTo>
                    <a:pt x="1240" y="90"/>
                  </a:lnTo>
                  <a:lnTo>
                    <a:pt x="1238" y="84"/>
                  </a:lnTo>
                  <a:lnTo>
                    <a:pt x="1238" y="62"/>
                  </a:lnTo>
                  <a:lnTo>
                    <a:pt x="1238" y="60"/>
                  </a:lnTo>
                  <a:lnTo>
                    <a:pt x="1242" y="56"/>
                  </a:lnTo>
                  <a:lnTo>
                    <a:pt x="1218" y="48"/>
                  </a:lnTo>
                  <a:lnTo>
                    <a:pt x="1218" y="56"/>
                  </a:lnTo>
                  <a:lnTo>
                    <a:pt x="1216" y="60"/>
                  </a:lnTo>
                  <a:lnTo>
                    <a:pt x="1210" y="64"/>
                  </a:lnTo>
                  <a:lnTo>
                    <a:pt x="1202" y="68"/>
                  </a:lnTo>
                  <a:lnTo>
                    <a:pt x="1200" y="68"/>
                  </a:lnTo>
                  <a:lnTo>
                    <a:pt x="1200" y="66"/>
                  </a:lnTo>
                  <a:lnTo>
                    <a:pt x="1188" y="64"/>
                  </a:lnTo>
                  <a:lnTo>
                    <a:pt x="1190" y="72"/>
                  </a:lnTo>
                  <a:lnTo>
                    <a:pt x="1170" y="60"/>
                  </a:lnTo>
                  <a:lnTo>
                    <a:pt x="1168" y="60"/>
                  </a:lnTo>
                  <a:lnTo>
                    <a:pt x="1168" y="58"/>
                  </a:lnTo>
                  <a:lnTo>
                    <a:pt x="1164" y="46"/>
                  </a:lnTo>
                  <a:lnTo>
                    <a:pt x="1162" y="32"/>
                  </a:lnTo>
                  <a:lnTo>
                    <a:pt x="1164" y="22"/>
                  </a:lnTo>
                  <a:lnTo>
                    <a:pt x="1166" y="16"/>
                  </a:lnTo>
                  <a:lnTo>
                    <a:pt x="1172" y="6"/>
                  </a:lnTo>
                  <a:lnTo>
                    <a:pt x="1170" y="0"/>
                  </a:lnTo>
                  <a:lnTo>
                    <a:pt x="1150" y="2"/>
                  </a:lnTo>
                  <a:lnTo>
                    <a:pt x="1142" y="4"/>
                  </a:lnTo>
                  <a:lnTo>
                    <a:pt x="1136" y="8"/>
                  </a:lnTo>
                  <a:lnTo>
                    <a:pt x="1132" y="14"/>
                  </a:lnTo>
                  <a:lnTo>
                    <a:pt x="1128" y="22"/>
                  </a:lnTo>
                  <a:lnTo>
                    <a:pt x="1116" y="40"/>
                  </a:lnTo>
                  <a:lnTo>
                    <a:pt x="1128" y="40"/>
                  </a:lnTo>
                  <a:lnTo>
                    <a:pt x="1130" y="40"/>
                  </a:lnTo>
                  <a:lnTo>
                    <a:pt x="1140" y="44"/>
                  </a:lnTo>
                  <a:lnTo>
                    <a:pt x="1142" y="44"/>
                  </a:lnTo>
                  <a:lnTo>
                    <a:pt x="1142" y="46"/>
                  </a:lnTo>
                  <a:lnTo>
                    <a:pt x="1142" y="48"/>
                  </a:lnTo>
                  <a:lnTo>
                    <a:pt x="1144" y="64"/>
                  </a:lnTo>
                  <a:lnTo>
                    <a:pt x="1150" y="80"/>
                  </a:lnTo>
                  <a:lnTo>
                    <a:pt x="1150" y="82"/>
                  </a:lnTo>
                  <a:lnTo>
                    <a:pt x="1150" y="84"/>
                  </a:lnTo>
                  <a:lnTo>
                    <a:pt x="1122" y="136"/>
                  </a:lnTo>
                  <a:lnTo>
                    <a:pt x="1120" y="142"/>
                  </a:lnTo>
                  <a:lnTo>
                    <a:pt x="1118" y="154"/>
                  </a:lnTo>
                  <a:lnTo>
                    <a:pt x="1114" y="190"/>
                  </a:lnTo>
                  <a:lnTo>
                    <a:pt x="1114" y="192"/>
                  </a:lnTo>
                  <a:lnTo>
                    <a:pt x="1104" y="212"/>
                  </a:lnTo>
                  <a:lnTo>
                    <a:pt x="1110" y="220"/>
                  </a:lnTo>
                  <a:lnTo>
                    <a:pt x="1110" y="222"/>
                  </a:lnTo>
                  <a:lnTo>
                    <a:pt x="1110" y="236"/>
                  </a:lnTo>
                  <a:lnTo>
                    <a:pt x="1110" y="242"/>
                  </a:lnTo>
                  <a:lnTo>
                    <a:pt x="1108" y="244"/>
                  </a:lnTo>
                  <a:lnTo>
                    <a:pt x="1106" y="244"/>
                  </a:lnTo>
                  <a:lnTo>
                    <a:pt x="1098" y="250"/>
                  </a:lnTo>
                  <a:lnTo>
                    <a:pt x="1088" y="262"/>
                  </a:lnTo>
                  <a:lnTo>
                    <a:pt x="1052" y="302"/>
                  </a:lnTo>
                  <a:lnTo>
                    <a:pt x="1050" y="304"/>
                  </a:lnTo>
                  <a:lnTo>
                    <a:pt x="1048" y="304"/>
                  </a:lnTo>
                  <a:lnTo>
                    <a:pt x="1046" y="302"/>
                  </a:lnTo>
                  <a:lnTo>
                    <a:pt x="1030" y="292"/>
                  </a:lnTo>
                  <a:lnTo>
                    <a:pt x="1020" y="282"/>
                  </a:lnTo>
                  <a:lnTo>
                    <a:pt x="1014" y="280"/>
                  </a:lnTo>
                  <a:lnTo>
                    <a:pt x="1008" y="278"/>
                  </a:lnTo>
                  <a:lnTo>
                    <a:pt x="982" y="276"/>
                  </a:lnTo>
                  <a:lnTo>
                    <a:pt x="982" y="314"/>
                  </a:lnTo>
                  <a:lnTo>
                    <a:pt x="966" y="384"/>
                  </a:lnTo>
                  <a:lnTo>
                    <a:pt x="964" y="392"/>
                  </a:lnTo>
                  <a:lnTo>
                    <a:pt x="964" y="402"/>
                  </a:lnTo>
                  <a:lnTo>
                    <a:pt x="962" y="432"/>
                  </a:lnTo>
                  <a:lnTo>
                    <a:pt x="968" y="440"/>
                  </a:lnTo>
                  <a:lnTo>
                    <a:pt x="974" y="430"/>
                  </a:lnTo>
                  <a:lnTo>
                    <a:pt x="974" y="428"/>
                  </a:lnTo>
                  <a:lnTo>
                    <a:pt x="994" y="420"/>
                  </a:lnTo>
                  <a:lnTo>
                    <a:pt x="1044" y="428"/>
                  </a:lnTo>
                  <a:lnTo>
                    <a:pt x="1050" y="420"/>
                  </a:lnTo>
                  <a:lnTo>
                    <a:pt x="1058" y="408"/>
                  </a:lnTo>
                  <a:lnTo>
                    <a:pt x="1060" y="406"/>
                  </a:lnTo>
                  <a:lnTo>
                    <a:pt x="1080" y="402"/>
                  </a:lnTo>
                  <a:lnTo>
                    <a:pt x="1106" y="400"/>
                  </a:lnTo>
                  <a:lnTo>
                    <a:pt x="1112" y="404"/>
                  </a:lnTo>
                  <a:lnTo>
                    <a:pt x="1120" y="410"/>
                  </a:lnTo>
                  <a:lnTo>
                    <a:pt x="1136" y="428"/>
                  </a:lnTo>
                  <a:lnTo>
                    <a:pt x="1158" y="440"/>
                  </a:lnTo>
                  <a:lnTo>
                    <a:pt x="1174" y="452"/>
                  </a:lnTo>
                  <a:lnTo>
                    <a:pt x="1184" y="462"/>
                  </a:lnTo>
                  <a:lnTo>
                    <a:pt x="1190" y="472"/>
                  </a:lnTo>
                  <a:lnTo>
                    <a:pt x="1192" y="480"/>
                  </a:lnTo>
                  <a:lnTo>
                    <a:pt x="1190" y="488"/>
                  </a:lnTo>
                  <a:lnTo>
                    <a:pt x="1186" y="492"/>
                  </a:lnTo>
                  <a:lnTo>
                    <a:pt x="1184" y="496"/>
                  </a:lnTo>
                  <a:lnTo>
                    <a:pt x="1174" y="498"/>
                  </a:lnTo>
                  <a:lnTo>
                    <a:pt x="1172" y="498"/>
                  </a:lnTo>
                  <a:lnTo>
                    <a:pt x="1126" y="498"/>
                  </a:lnTo>
                  <a:lnTo>
                    <a:pt x="1112" y="498"/>
                  </a:lnTo>
                  <a:lnTo>
                    <a:pt x="1102" y="500"/>
                  </a:lnTo>
                  <a:lnTo>
                    <a:pt x="1084" y="512"/>
                  </a:lnTo>
                  <a:lnTo>
                    <a:pt x="1054" y="532"/>
                  </a:lnTo>
                  <a:lnTo>
                    <a:pt x="1042" y="536"/>
                  </a:lnTo>
                  <a:lnTo>
                    <a:pt x="1034" y="538"/>
                  </a:lnTo>
                  <a:lnTo>
                    <a:pt x="1018" y="540"/>
                  </a:lnTo>
                  <a:lnTo>
                    <a:pt x="1010" y="580"/>
                  </a:lnTo>
                  <a:lnTo>
                    <a:pt x="1004" y="596"/>
                  </a:lnTo>
                  <a:lnTo>
                    <a:pt x="1000" y="602"/>
                  </a:lnTo>
                  <a:lnTo>
                    <a:pt x="996" y="606"/>
                  </a:lnTo>
                  <a:lnTo>
                    <a:pt x="990" y="610"/>
                  </a:lnTo>
                  <a:lnTo>
                    <a:pt x="984" y="614"/>
                  </a:lnTo>
                  <a:lnTo>
                    <a:pt x="966" y="620"/>
                  </a:lnTo>
                  <a:lnTo>
                    <a:pt x="956" y="622"/>
                  </a:lnTo>
                  <a:lnTo>
                    <a:pt x="946" y="626"/>
                  </a:lnTo>
                  <a:lnTo>
                    <a:pt x="926" y="634"/>
                  </a:lnTo>
                  <a:lnTo>
                    <a:pt x="914" y="664"/>
                  </a:lnTo>
                  <a:lnTo>
                    <a:pt x="912" y="664"/>
                  </a:lnTo>
                  <a:lnTo>
                    <a:pt x="910" y="664"/>
                  </a:lnTo>
                  <a:lnTo>
                    <a:pt x="874" y="680"/>
                  </a:lnTo>
                  <a:lnTo>
                    <a:pt x="872" y="680"/>
                  </a:lnTo>
                  <a:lnTo>
                    <a:pt x="854" y="676"/>
                  </a:lnTo>
                  <a:lnTo>
                    <a:pt x="834" y="670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6" y="660"/>
                  </a:lnTo>
                  <a:lnTo>
                    <a:pt x="798" y="660"/>
                  </a:lnTo>
                  <a:lnTo>
                    <a:pt x="790" y="662"/>
                  </a:lnTo>
                  <a:lnTo>
                    <a:pt x="784" y="672"/>
                  </a:lnTo>
                  <a:lnTo>
                    <a:pt x="778" y="684"/>
                  </a:lnTo>
                  <a:lnTo>
                    <a:pt x="776" y="698"/>
                  </a:lnTo>
                  <a:lnTo>
                    <a:pt x="776" y="710"/>
                  </a:lnTo>
                  <a:lnTo>
                    <a:pt x="778" y="722"/>
                  </a:lnTo>
                  <a:lnTo>
                    <a:pt x="782" y="728"/>
                  </a:lnTo>
                  <a:lnTo>
                    <a:pt x="786" y="728"/>
                  </a:lnTo>
                  <a:lnTo>
                    <a:pt x="794" y="724"/>
                  </a:lnTo>
                  <a:lnTo>
                    <a:pt x="794" y="748"/>
                  </a:lnTo>
                  <a:lnTo>
                    <a:pt x="794" y="756"/>
                  </a:lnTo>
                  <a:lnTo>
                    <a:pt x="792" y="760"/>
                  </a:lnTo>
                  <a:lnTo>
                    <a:pt x="790" y="764"/>
                  </a:lnTo>
                  <a:lnTo>
                    <a:pt x="786" y="768"/>
                  </a:lnTo>
                  <a:lnTo>
                    <a:pt x="776" y="774"/>
                  </a:lnTo>
                  <a:lnTo>
                    <a:pt x="764" y="778"/>
                  </a:lnTo>
                  <a:lnTo>
                    <a:pt x="758" y="780"/>
                  </a:lnTo>
                  <a:lnTo>
                    <a:pt x="750" y="786"/>
                  </a:lnTo>
                  <a:lnTo>
                    <a:pt x="738" y="798"/>
                  </a:lnTo>
                  <a:lnTo>
                    <a:pt x="724" y="818"/>
                  </a:lnTo>
                  <a:lnTo>
                    <a:pt x="708" y="844"/>
                  </a:lnTo>
                  <a:lnTo>
                    <a:pt x="706" y="844"/>
                  </a:lnTo>
                  <a:lnTo>
                    <a:pt x="682" y="860"/>
                  </a:lnTo>
                  <a:lnTo>
                    <a:pt x="688" y="860"/>
                  </a:lnTo>
                  <a:lnTo>
                    <a:pt x="688" y="862"/>
                  </a:lnTo>
                  <a:lnTo>
                    <a:pt x="688" y="864"/>
                  </a:lnTo>
                  <a:lnTo>
                    <a:pt x="686" y="868"/>
                  </a:lnTo>
                  <a:lnTo>
                    <a:pt x="678" y="868"/>
                  </a:lnTo>
                  <a:lnTo>
                    <a:pt x="610" y="868"/>
                  </a:lnTo>
                  <a:lnTo>
                    <a:pt x="584" y="868"/>
                  </a:lnTo>
                  <a:lnTo>
                    <a:pt x="558" y="870"/>
                  </a:lnTo>
                  <a:lnTo>
                    <a:pt x="532" y="874"/>
                  </a:lnTo>
                  <a:lnTo>
                    <a:pt x="510" y="882"/>
                  </a:lnTo>
                  <a:lnTo>
                    <a:pt x="488" y="890"/>
                  </a:lnTo>
                  <a:lnTo>
                    <a:pt x="468" y="900"/>
                  </a:lnTo>
                  <a:lnTo>
                    <a:pt x="450" y="914"/>
                  </a:lnTo>
                  <a:lnTo>
                    <a:pt x="434" y="928"/>
                  </a:lnTo>
                  <a:lnTo>
                    <a:pt x="432" y="930"/>
                  </a:lnTo>
                  <a:lnTo>
                    <a:pt x="430" y="930"/>
                  </a:lnTo>
                  <a:lnTo>
                    <a:pt x="402" y="934"/>
                  </a:lnTo>
                  <a:lnTo>
                    <a:pt x="400" y="934"/>
                  </a:lnTo>
                  <a:lnTo>
                    <a:pt x="398" y="934"/>
                  </a:lnTo>
                  <a:lnTo>
                    <a:pt x="390" y="916"/>
                  </a:lnTo>
                  <a:lnTo>
                    <a:pt x="362" y="922"/>
                  </a:lnTo>
                  <a:lnTo>
                    <a:pt x="350" y="922"/>
                  </a:lnTo>
                  <a:lnTo>
                    <a:pt x="336" y="920"/>
                  </a:lnTo>
                  <a:lnTo>
                    <a:pt x="320" y="916"/>
                  </a:lnTo>
                  <a:lnTo>
                    <a:pt x="304" y="908"/>
                  </a:lnTo>
                  <a:lnTo>
                    <a:pt x="290" y="900"/>
                  </a:lnTo>
                  <a:lnTo>
                    <a:pt x="274" y="892"/>
                  </a:lnTo>
                  <a:lnTo>
                    <a:pt x="246" y="872"/>
                  </a:lnTo>
                  <a:lnTo>
                    <a:pt x="238" y="866"/>
                  </a:lnTo>
                  <a:lnTo>
                    <a:pt x="226" y="860"/>
                  </a:lnTo>
                  <a:lnTo>
                    <a:pt x="214" y="856"/>
                  </a:lnTo>
                  <a:lnTo>
                    <a:pt x="202" y="854"/>
                  </a:lnTo>
                  <a:lnTo>
                    <a:pt x="176" y="852"/>
                  </a:lnTo>
                  <a:lnTo>
                    <a:pt x="148" y="856"/>
                  </a:lnTo>
                  <a:lnTo>
                    <a:pt x="116" y="858"/>
                  </a:lnTo>
                  <a:lnTo>
                    <a:pt x="86" y="856"/>
                  </a:lnTo>
                  <a:lnTo>
                    <a:pt x="68" y="854"/>
                  </a:lnTo>
                  <a:lnTo>
                    <a:pt x="48" y="852"/>
                  </a:lnTo>
                  <a:lnTo>
                    <a:pt x="2" y="838"/>
                  </a:lnTo>
                  <a:lnTo>
                    <a:pt x="0" y="844"/>
                  </a:lnTo>
                  <a:lnTo>
                    <a:pt x="2" y="844"/>
                  </a:lnTo>
                  <a:lnTo>
                    <a:pt x="2" y="852"/>
                  </a:lnTo>
                  <a:lnTo>
                    <a:pt x="10" y="868"/>
                  </a:lnTo>
                  <a:lnTo>
                    <a:pt x="26" y="888"/>
                  </a:lnTo>
                  <a:lnTo>
                    <a:pt x="28" y="892"/>
                  </a:lnTo>
                  <a:lnTo>
                    <a:pt x="24" y="906"/>
                  </a:lnTo>
                  <a:lnTo>
                    <a:pt x="24" y="908"/>
                  </a:lnTo>
                  <a:lnTo>
                    <a:pt x="14" y="920"/>
                  </a:lnTo>
                  <a:lnTo>
                    <a:pt x="24" y="930"/>
                  </a:lnTo>
                  <a:lnTo>
                    <a:pt x="30" y="936"/>
                  </a:lnTo>
                  <a:lnTo>
                    <a:pt x="30" y="940"/>
                  </a:lnTo>
                  <a:lnTo>
                    <a:pt x="34" y="956"/>
                  </a:lnTo>
                  <a:lnTo>
                    <a:pt x="46" y="968"/>
                  </a:lnTo>
                  <a:lnTo>
                    <a:pt x="46" y="970"/>
                  </a:lnTo>
                  <a:lnTo>
                    <a:pt x="46" y="980"/>
                  </a:lnTo>
                  <a:lnTo>
                    <a:pt x="46" y="988"/>
                  </a:lnTo>
                  <a:lnTo>
                    <a:pt x="54" y="994"/>
                  </a:lnTo>
                  <a:lnTo>
                    <a:pt x="58" y="992"/>
                  </a:lnTo>
                  <a:lnTo>
                    <a:pt x="60" y="990"/>
                  </a:lnTo>
                  <a:lnTo>
                    <a:pt x="64" y="982"/>
                  </a:lnTo>
                  <a:lnTo>
                    <a:pt x="72" y="980"/>
                  </a:lnTo>
                  <a:lnTo>
                    <a:pt x="78" y="976"/>
                  </a:lnTo>
                  <a:lnTo>
                    <a:pt x="120" y="972"/>
                  </a:lnTo>
                  <a:lnTo>
                    <a:pt x="138" y="966"/>
                  </a:lnTo>
                  <a:lnTo>
                    <a:pt x="142" y="964"/>
                  </a:lnTo>
                  <a:lnTo>
                    <a:pt x="150" y="984"/>
                  </a:lnTo>
                  <a:lnTo>
                    <a:pt x="150" y="990"/>
                  </a:lnTo>
                  <a:lnTo>
                    <a:pt x="148" y="996"/>
                  </a:lnTo>
                  <a:lnTo>
                    <a:pt x="126" y="1028"/>
                  </a:lnTo>
                  <a:lnTo>
                    <a:pt x="126" y="1034"/>
                  </a:lnTo>
                  <a:lnTo>
                    <a:pt x="138" y="1044"/>
                  </a:lnTo>
                  <a:lnTo>
                    <a:pt x="148" y="1052"/>
                  </a:lnTo>
                  <a:lnTo>
                    <a:pt x="156" y="1060"/>
                  </a:lnTo>
                  <a:lnTo>
                    <a:pt x="162" y="1064"/>
                  </a:lnTo>
                  <a:lnTo>
                    <a:pt x="170" y="1068"/>
                  </a:lnTo>
                  <a:lnTo>
                    <a:pt x="178" y="1076"/>
                  </a:lnTo>
                  <a:lnTo>
                    <a:pt x="178" y="1078"/>
                  </a:lnTo>
                  <a:lnTo>
                    <a:pt x="186" y="1082"/>
                  </a:lnTo>
                  <a:lnTo>
                    <a:pt x="190" y="1082"/>
                  </a:lnTo>
                  <a:lnTo>
                    <a:pt x="192" y="1092"/>
                  </a:lnTo>
                  <a:lnTo>
                    <a:pt x="194" y="1100"/>
                  </a:lnTo>
                  <a:lnTo>
                    <a:pt x="196" y="1112"/>
                  </a:lnTo>
                  <a:lnTo>
                    <a:pt x="216" y="1116"/>
                  </a:lnTo>
                  <a:lnTo>
                    <a:pt x="218" y="1116"/>
                  </a:lnTo>
                  <a:lnTo>
                    <a:pt x="218" y="1118"/>
                  </a:lnTo>
                  <a:lnTo>
                    <a:pt x="220" y="1120"/>
                  </a:lnTo>
                  <a:lnTo>
                    <a:pt x="226" y="1130"/>
                  </a:lnTo>
                  <a:lnTo>
                    <a:pt x="242" y="1136"/>
                  </a:lnTo>
                  <a:lnTo>
                    <a:pt x="252" y="1130"/>
                  </a:lnTo>
                  <a:lnTo>
                    <a:pt x="250" y="1124"/>
                  </a:lnTo>
                  <a:lnTo>
                    <a:pt x="240" y="1114"/>
                  </a:lnTo>
                  <a:lnTo>
                    <a:pt x="242" y="1112"/>
                  </a:lnTo>
                  <a:lnTo>
                    <a:pt x="250" y="1094"/>
                  </a:lnTo>
                  <a:lnTo>
                    <a:pt x="270" y="1094"/>
                  </a:lnTo>
                  <a:lnTo>
                    <a:pt x="270" y="1096"/>
                  </a:lnTo>
                  <a:lnTo>
                    <a:pt x="298" y="1104"/>
                  </a:lnTo>
                  <a:lnTo>
                    <a:pt x="314" y="1102"/>
                  </a:lnTo>
                  <a:lnTo>
                    <a:pt x="326" y="1092"/>
                  </a:lnTo>
                  <a:lnTo>
                    <a:pt x="334" y="1080"/>
                  </a:lnTo>
                  <a:lnTo>
                    <a:pt x="342" y="1074"/>
                  </a:lnTo>
                  <a:lnTo>
                    <a:pt x="348" y="1070"/>
                  </a:lnTo>
                  <a:lnTo>
                    <a:pt x="354" y="1072"/>
                  </a:lnTo>
                  <a:lnTo>
                    <a:pt x="360" y="1070"/>
                  </a:lnTo>
                  <a:lnTo>
                    <a:pt x="368" y="1072"/>
                  </a:lnTo>
                  <a:lnTo>
                    <a:pt x="374" y="1072"/>
                  </a:lnTo>
                  <a:lnTo>
                    <a:pt x="374" y="1076"/>
                  </a:lnTo>
                  <a:lnTo>
                    <a:pt x="378" y="1084"/>
                  </a:lnTo>
                  <a:lnTo>
                    <a:pt x="382" y="1096"/>
                  </a:lnTo>
                  <a:lnTo>
                    <a:pt x="386" y="1108"/>
                  </a:lnTo>
                  <a:lnTo>
                    <a:pt x="386" y="1110"/>
                  </a:lnTo>
                  <a:lnTo>
                    <a:pt x="382" y="1124"/>
                  </a:lnTo>
                  <a:lnTo>
                    <a:pt x="368" y="1140"/>
                  </a:lnTo>
                  <a:lnTo>
                    <a:pt x="366" y="1142"/>
                  </a:lnTo>
                  <a:lnTo>
                    <a:pt x="338" y="1154"/>
                  </a:lnTo>
                  <a:lnTo>
                    <a:pt x="334" y="1162"/>
                  </a:lnTo>
                  <a:lnTo>
                    <a:pt x="330" y="1186"/>
                  </a:lnTo>
                  <a:lnTo>
                    <a:pt x="332" y="1196"/>
                  </a:lnTo>
                  <a:lnTo>
                    <a:pt x="340" y="1208"/>
                  </a:lnTo>
                  <a:lnTo>
                    <a:pt x="342" y="1212"/>
                  </a:lnTo>
                  <a:lnTo>
                    <a:pt x="352" y="1218"/>
                  </a:lnTo>
                  <a:lnTo>
                    <a:pt x="386" y="1218"/>
                  </a:lnTo>
                  <a:lnTo>
                    <a:pt x="414" y="1214"/>
                  </a:lnTo>
                  <a:lnTo>
                    <a:pt x="418" y="1210"/>
                  </a:lnTo>
                  <a:lnTo>
                    <a:pt x="424" y="1204"/>
                  </a:lnTo>
                  <a:lnTo>
                    <a:pt x="428" y="1204"/>
                  </a:lnTo>
                  <a:lnTo>
                    <a:pt x="448" y="1206"/>
                  </a:lnTo>
                  <a:lnTo>
                    <a:pt x="450" y="1204"/>
                  </a:lnTo>
                  <a:lnTo>
                    <a:pt x="448" y="1196"/>
                  </a:lnTo>
                  <a:lnTo>
                    <a:pt x="450" y="1188"/>
                  </a:lnTo>
                  <a:lnTo>
                    <a:pt x="458" y="1174"/>
                  </a:lnTo>
                  <a:lnTo>
                    <a:pt x="458" y="1148"/>
                  </a:lnTo>
                  <a:lnTo>
                    <a:pt x="474" y="1106"/>
                  </a:lnTo>
                  <a:lnTo>
                    <a:pt x="474" y="1104"/>
                  </a:lnTo>
                  <a:lnTo>
                    <a:pt x="500" y="1084"/>
                  </a:lnTo>
                  <a:lnTo>
                    <a:pt x="502" y="1082"/>
                  </a:lnTo>
                  <a:lnTo>
                    <a:pt x="522" y="1092"/>
                  </a:lnTo>
                  <a:lnTo>
                    <a:pt x="536" y="1102"/>
                  </a:lnTo>
                  <a:lnTo>
                    <a:pt x="538" y="1108"/>
                  </a:lnTo>
                  <a:lnTo>
                    <a:pt x="540" y="1110"/>
                  </a:lnTo>
                  <a:lnTo>
                    <a:pt x="538" y="1128"/>
                  </a:lnTo>
                  <a:lnTo>
                    <a:pt x="530" y="1140"/>
                  </a:lnTo>
                  <a:lnTo>
                    <a:pt x="526" y="1156"/>
                  </a:lnTo>
                  <a:lnTo>
                    <a:pt x="526" y="1172"/>
                  </a:lnTo>
                  <a:lnTo>
                    <a:pt x="530" y="1180"/>
                  </a:lnTo>
                  <a:lnTo>
                    <a:pt x="538" y="1180"/>
                  </a:lnTo>
                  <a:lnTo>
                    <a:pt x="540" y="1180"/>
                  </a:lnTo>
                  <a:lnTo>
                    <a:pt x="552" y="1180"/>
                  </a:lnTo>
                  <a:lnTo>
                    <a:pt x="556" y="1182"/>
                  </a:lnTo>
                  <a:lnTo>
                    <a:pt x="560" y="1186"/>
                  </a:lnTo>
                  <a:lnTo>
                    <a:pt x="566" y="1196"/>
                  </a:lnTo>
                  <a:lnTo>
                    <a:pt x="572" y="1200"/>
                  </a:lnTo>
                  <a:lnTo>
                    <a:pt x="574" y="1200"/>
                  </a:lnTo>
                  <a:lnTo>
                    <a:pt x="602" y="1212"/>
                  </a:lnTo>
                  <a:lnTo>
                    <a:pt x="614" y="1216"/>
                  </a:lnTo>
                  <a:lnTo>
                    <a:pt x="630" y="1214"/>
                  </a:lnTo>
                  <a:lnTo>
                    <a:pt x="638" y="1204"/>
                  </a:lnTo>
                  <a:lnTo>
                    <a:pt x="646" y="1164"/>
                  </a:lnTo>
                  <a:lnTo>
                    <a:pt x="648" y="1144"/>
                  </a:lnTo>
                  <a:lnTo>
                    <a:pt x="648" y="1142"/>
                  </a:lnTo>
                  <a:lnTo>
                    <a:pt x="650" y="1140"/>
                  </a:lnTo>
                  <a:lnTo>
                    <a:pt x="666" y="1128"/>
                  </a:lnTo>
                  <a:lnTo>
                    <a:pt x="674" y="1116"/>
                  </a:lnTo>
                  <a:lnTo>
                    <a:pt x="690" y="1108"/>
                  </a:lnTo>
                  <a:lnTo>
                    <a:pt x="700" y="1102"/>
                  </a:lnTo>
                  <a:lnTo>
                    <a:pt x="712" y="1098"/>
                  </a:lnTo>
                  <a:lnTo>
                    <a:pt x="706" y="1074"/>
                  </a:lnTo>
                  <a:lnTo>
                    <a:pt x="734" y="1076"/>
                  </a:lnTo>
                  <a:lnTo>
                    <a:pt x="734" y="1078"/>
                  </a:lnTo>
                  <a:lnTo>
                    <a:pt x="748" y="1084"/>
                  </a:lnTo>
                  <a:lnTo>
                    <a:pt x="748" y="1082"/>
                  </a:lnTo>
                  <a:lnTo>
                    <a:pt x="752" y="1068"/>
                  </a:lnTo>
                  <a:lnTo>
                    <a:pt x="752" y="1064"/>
                  </a:lnTo>
                  <a:lnTo>
                    <a:pt x="754" y="1066"/>
                  </a:lnTo>
                  <a:lnTo>
                    <a:pt x="756" y="1066"/>
                  </a:lnTo>
                  <a:lnTo>
                    <a:pt x="768" y="1068"/>
                  </a:lnTo>
                  <a:lnTo>
                    <a:pt x="774" y="1068"/>
                  </a:lnTo>
                  <a:lnTo>
                    <a:pt x="786" y="1056"/>
                  </a:lnTo>
                  <a:lnTo>
                    <a:pt x="788" y="1056"/>
                  </a:lnTo>
                  <a:lnTo>
                    <a:pt x="788" y="1054"/>
                  </a:lnTo>
                  <a:lnTo>
                    <a:pt x="790" y="1054"/>
                  </a:lnTo>
                  <a:lnTo>
                    <a:pt x="806" y="1052"/>
                  </a:lnTo>
                  <a:lnTo>
                    <a:pt x="818" y="1038"/>
                  </a:lnTo>
                  <a:lnTo>
                    <a:pt x="826" y="1028"/>
                  </a:lnTo>
                  <a:lnTo>
                    <a:pt x="826" y="1016"/>
                  </a:lnTo>
                  <a:lnTo>
                    <a:pt x="828" y="1010"/>
                  </a:lnTo>
                  <a:lnTo>
                    <a:pt x="834" y="1004"/>
                  </a:lnTo>
                  <a:lnTo>
                    <a:pt x="836" y="1004"/>
                  </a:lnTo>
                  <a:lnTo>
                    <a:pt x="850" y="1006"/>
                  </a:lnTo>
                  <a:lnTo>
                    <a:pt x="858" y="1002"/>
                  </a:lnTo>
                  <a:lnTo>
                    <a:pt x="860" y="992"/>
                  </a:lnTo>
                  <a:lnTo>
                    <a:pt x="876" y="986"/>
                  </a:lnTo>
                  <a:lnTo>
                    <a:pt x="878" y="986"/>
                  </a:lnTo>
                  <a:lnTo>
                    <a:pt x="898" y="988"/>
                  </a:lnTo>
                  <a:lnTo>
                    <a:pt x="914" y="984"/>
                  </a:lnTo>
                  <a:lnTo>
                    <a:pt x="922" y="976"/>
                  </a:lnTo>
                  <a:lnTo>
                    <a:pt x="930" y="962"/>
                  </a:lnTo>
                  <a:lnTo>
                    <a:pt x="918" y="950"/>
                  </a:lnTo>
                  <a:lnTo>
                    <a:pt x="918" y="948"/>
                  </a:lnTo>
                  <a:lnTo>
                    <a:pt x="914" y="940"/>
                  </a:lnTo>
                  <a:lnTo>
                    <a:pt x="912" y="924"/>
                  </a:lnTo>
                  <a:lnTo>
                    <a:pt x="918" y="912"/>
                  </a:lnTo>
                  <a:lnTo>
                    <a:pt x="920" y="904"/>
                  </a:lnTo>
                  <a:lnTo>
                    <a:pt x="928" y="896"/>
                  </a:lnTo>
                  <a:lnTo>
                    <a:pt x="936" y="878"/>
                  </a:lnTo>
                  <a:lnTo>
                    <a:pt x="936" y="876"/>
                  </a:lnTo>
                  <a:lnTo>
                    <a:pt x="938" y="876"/>
                  </a:lnTo>
                  <a:lnTo>
                    <a:pt x="946" y="864"/>
                  </a:lnTo>
                  <a:lnTo>
                    <a:pt x="958" y="840"/>
                  </a:lnTo>
                  <a:lnTo>
                    <a:pt x="968" y="856"/>
                  </a:lnTo>
                  <a:lnTo>
                    <a:pt x="970" y="856"/>
                  </a:lnTo>
                  <a:lnTo>
                    <a:pt x="970" y="858"/>
                  </a:lnTo>
                  <a:lnTo>
                    <a:pt x="974" y="874"/>
                  </a:lnTo>
                  <a:lnTo>
                    <a:pt x="976" y="890"/>
                  </a:lnTo>
                  <a:lnTo>
                    <a:pt x="986" y="896"/>
                  </a:lnTo>
                  <a:lnTo>
                    <a:pt x="988" y="896"/>
                  </a:lnTo>
                  <a:lnTo>
                    <a:pt x="990" y="896"/>
                  </a:lnTo>
                  <a:lnTo>
                    <a:pt x="992" y="896"/>
                  </a:lnTo>
                  <a:lnTo>
                    <a:pt x="1002" y="880"/>
                  </a:lnTo>
                  <a:lnTo>
                    <a:pt x="1006" y="864"/>
                  </a:lnTo>
                  <a:lnTo>
                    <a:pt x="1010" y="864"/>
                  </a:lnTo>
                  <a:lnTo>
                    <a:pt x="1012" y="864"/>
                  </a:lnTo>
                  <a:lnTo>
                    <a:pt x="1034" y="872"/>
                  </a:lnTo>
                  <a:lnTo>
                    <a:pt x="1046" y="864"/>
                  </a:lnTo>
                  <a:lnTo>
                    <a:pt x="1048" y="864"/>
                  </a:lnTo>
                  <a:lnTo>
                    <a:pt x="1060" y="862"/>
                  </a:lnTo>
                  <a:lnTo>
                    <a:pt x="1068" y="848"/>
                  </a:lnTo>
                  <a:lnTo>
                    <a:pt x="1068" y="832"/>
                  </a:lnTo>
                  <a:lnTo>
                    <a:pt x="1074" y="806"/>
                  </a:lnTo>
                  <a:lnTo>
                    <a:pt x="1074" y="808"/>
                  </a:lnTo>
                  <a:lnTo>
                    <a:pt x="1078" y="808"/>
                  </a:lnTo>
                  <a:lnTo>
                    <a:pt x="1094" y="812"/>
                  </a:lnTo>
                  <a:lnTo>
                    <a:pt x="1102" y="796"/>
                  </a:lnTo>
                  <a:lnTo>
                    <a:pt x="1104" y="796"/>
                  </a:lnTo>
                  <a:lnTo>
                    <a:pt x="1106" y="796"/>
                  </a:lnTo>
                  <a:lnTo>
                    <a:pt x="1122" y="796"/>
                  </a:lnTo>
                  <a:lnTo>
                    <a:pt x="1124" y="796"/>
                  </a:lnTo>
                  <a:lnTo>
                    <a:pt x="1126" y="796"/>
                  </a:lnTo>
                  <a:lnTo>
                    <a:pt x="1134" y="808"/>
                  </a:lnTo>
                  <a:lnTo>
                    <a:pt x="1134" y="810"/>
                  </a:lnTo>
                  <a:lnTo>
                    <a:pt x="1134" y="812"/>
                  </a:lnTo>
                  <a:lnTo>
                    <a:pt x="1136" y="828"/>
                  </a:lnTo>
                  <a:lnTo>
                    <a:pt x="1144" y="834"/>
                  </a:lnTo>
                  <a:lnTo>
                    <a:pt x="1154" y="824"/>
                  </a:lnTo>
                  <a:lnTo>
                    <a:pt x="1158" y="828"/>
                  </a:lnTo>
                  <a:lnTo>
                    <a:pt x="1162" y="834"/>
                  </a:lnTo>
                  <a:lnTo>
                    <a:pt x="1162" y="840"/>
                  </a:lnTo>
                  <a:lnTo>
                    <a:pt x="1162" y="854"/>
                  </a:lnTo>
                  <a:lnTo>
                    <a:pt x="1158" y="868"/>
                  </a:lnTo>
                  <a:lnTo>
                    <a:pt x="1162" y="876"/>
                  </a:lnTo>
                  <a:lnTo>
                    <a:pt x="1170" y="884"/>
                  </a:lnTo>
                  <a:lnTo>
                    <a:pt x="1202" y="888"/>
                  </a:lnTo>
                  <a:lnTo>
                    <a:pt x="1204" y="890"/>
                  </a:lnTo>
                  <a:lnTo>
                    <a:pt x="1206" y="890"/>
                  </a:lnTo>
                  <a:lnTo>
                    <a:pt x="1208" y="892"/>
                  </a:lnTo>
                  <a:lnTo>
                    <a:pt x="1218" y="880"/>
                  </a:lnTo>
                  <a:lnTo>
                    <a:pt x="1226" y="872"/>
                  </a:lnTo>
                  <a:lnTo>
                    <a:pt x="1222" y="860"/>
                  </a:lnTo>
                  <a:lnTo>
                    <a:pt x="1214" y="808"/>
                  </a:lnTo>
                  <a:lnTo>
                    <a:pt x="1238" y="820"/>
                  </a:lnTo>
                  <a:lnTo>
                    <a:pt x="1250" y="832"/>
                  </a:lnTo>
                  <a:lnTo>
                    <a:pt x="1256" y="838"/>
                  </a:lnTo>
                  <a:lnTo>
                    <a:pt x="1266" y="832"/>
                  </a:lnTo>
                  <a:lnTo>
                    <a:pt x="1298" y="796"/>
                  </a:lnTo>
                  <a:lnTo>
                    <a:pt x="1300" y="796"/>
                  </a:lnTo>
                  <a:lnTo>
                    <a:pt x="1312" y="786"/>
                  </a:lnTo>
                  <a:lnTo>
                    <a:pt x="1326" y="768"/>
                  </a:lnTo>
                  <a:lnTo>
                    <a:pt x="1326" y="766"/>
                  </a:lnTo>
                  <a:lnTo>
                    <a:pt x="1344" y="770"/>
                  </a:lnTo>
                  <a:lnTo>
                    <a:pt x="1354" y="770"/>
                  </a:lnTo>
                  <a:lnTo>
                    <a:pt x="1354" y="762"/>
                  </a:lnTo>
                  <a:lnTo>
                    <a:pt x="1356" y="756"/>
                  </a:lnTo>
                  <a:lnTo>
                    <a:pt x="1370" y="740"/>
                  </a:lnTo>
                  <a:lnTo>
                    <a:pt x="1374" y="736"/>
                  </a:lnTo>
                  <a:lnTo>
                    <a:pt x="1390" y="742"/>
                  </a:lnTo>
                  <a:lnTo>
                    <a:pt x="1408" y="740"/>
                  </a:lnTo>
                  <a:lnTo>
                    <a:pt x="1422" y="726"/>
                  </a:lnTo>
                  <a:lnTo>
                    <a:pt x="1428" y="714"/>
                  </a:lnTo>
                  <a:lnTo>
                    <a:pt x="1424" y="708"/>
                  </a:lnTo>
                  <a:lnTo>
                    <a:pt x="1412" y="714"/>
                  </a:lnTo>
                  <a:lnTo>
                    <a:pt x="1412" y="712"/>
                  </a:lnTo>
                  <a:lnTo>
                    <a:pt x="1410" y="712"/>
                  </a:lnTo>
                  <a:lnTo>
                    <a:pt x="1396" y="700"/>
                  </a:lnTo>
                  <a:lnTo>
                    <a:pt x="1396" y="698"/>
                  </a:lnTo>
                  <a:lnTo>
                    <a:pt x="1402" y="676"/>
                  </a:lnTo>
                  <a:lnTo>
                    <a:pt x="1402" y="660"/>
                  </a:lnTo>
                  <a:lnTo>
                    <a:pt x="1398" y="648"/>
                  </a:lnTo>
                  <a:lnTo>
                    <a:pt x="1388" y="644"/>
                  </a:lnTo>
                  <a:lnTo>
                    <a:pt x="1388" y="642"/>
                  </a:lnTo>
                  <a:lnTo>
                    <a:pt x="1386" y="642"/>
                  </a:lnTo>
                  <a:lnTo>
                    <a:pt x="1386" y="640"/>
                  </a:lnTo>
                  <a:lnTo>
                    <a:pt x="1376" y="622"/>
                  </a:lnTo>
                  <a:lnTo>
                    <a:pt x="1374" y="620"/>
                  </a:lnTo>
                  <a:lnTo>
                    <a:pt x="1362" y="636"/>
                  </a:lnTo>
                  <a:lnTo>
                    <a:pt x="1348" y="644"/>
                  </a:lnTo>
                  <a:lnTo>
                    <a:pt x="1344" y="646"/>
                  </a:lnTo>
                  <a:lnTo>
                    <a:pt x="1344" y="644"/>
                  </a:lnTo>
                  <a:lnTo>
                    <a:pt x="1342" y="644"/>
                  </a:lnTo>
                  <a:lnTo>
                    <a:pt x="1328" y="630"/>
                  </a:lnTo>
                  <a:lnTo>
                    <a:pt x="1328" y="628"/>
                  </a:lnTo>
                  <a:lnTo>
                    <a:pt x="1318" y="606"/>
                  </a:lnTo>
                  <a:lnTo>
                    <a:pt x="1314" y="590"/>
                  </a:lnTo>
                  <a:lnTo>
                    <a:pt x="1314" y="588"/>
                  </a:lnTo>
                  <a:lnTo>
                    <a:pt x="1314" y="564"/>
                  </a:lnTo>
                  <a:lnTo>
                    <a:pt x="1312" y="550"/>
                  </a:lnTo>
                  <a:lnTo>
                    <a:pt x="1300" y="546"/>
                  </a:lnTo>
                  <a:lnTo>
                    <a:pt x="1274" y="526"/>
                  </a:lnTo>
                  <a:lnTo>
                    <a:pt x="1276" y="524"/>
                  </a:lnTo>
                  <a:lnTo>
                    <a:pt x="1288" y="510"/>
                  </a:lnTo>
                  <a:lnTo>
                    <a:pt x="1288" y="508"/>
                  </a:lnTo>
                  <a:lnTo>
                    <a:pt x="1290" y="508"/>
                  </a:lnTo>
                  <a:lnTo>
                    <a:pt x="1302" y="508"/>
                  </a:lnTo>
                  <a:lnTo>
                    <a:pt x="1304" y="508"/>
                  </a:lnTo>
                  <a:lnTo>
                    <a:pt x="1310" y="510"/>
                  </a:lnTo>
                  <a:lnTo>
                    <a:pt x="1314" y="514"/>
                  </a:lnTo>
                  <a:lnTo>
                    <a:pt x="1326" y="522"/>
                  </a:lnTo>
                  <a:lnTo>
                    <a:pt x="1338" y="512"/>
                  </a:lnTo>
                  <a:lnTo>
                    <a:pt x="1346" y="500"/>
                  </a:lnTo>
                  <a:lnTo>
                    <a:pt x="1346" y="490"/>
                  </a:lnTo>
                  <a:lnTo>
                    <a:pt x="1344" y="464"/>
                  </a:lnTo>
                  <a:lnTo>
                    <a:pt x="1342" y="454"/>
                  </a:lnTo>
                  <a:lnTo>
                    <a:pt x="1324" y="452"/>
                  </a:lnTo>
                  <a:lnTo>
                    <a:pt x="1324" y="440"/>
                  </a:lnTo>
                  <a:lnTo>
                    <a:pt x="1308" y="420"/>
                  </a:lnTo>
                  <a:lnTo>
                    <a:pt x="1306" y="420"/>
                  </a:lnTo>
                  <a:lnTo>
                    <a:pt x="1298" y="406"/>
                  </a:lnTo>
                  <a:lnTo>
                    <a:pt x="1298" y="404"/>
                  </a:lnTo>
                  <a:lnTo>
                    <a:pt x="1298" y="402"/>
                  </a:lnTo>
                  <a:lnTo>
                    <a:pt x="1314" y="380"/>
                  </a:lnTo>
                  <a:lnTo>
                    <a:pt x="1314" y="378"/>
                  </a:lnTo>
                  <a:lnTo>
                    <a:pt x="1316" y="378"/>
                  </a:lnTo>
                  <a:lnTo>
                    <a:pt x="1316" y="376"/>
                  </a:lnTo>
                  <a:lnTo>
                    <a:pt x="1318" y="376"/>
                  </a:lnTo>
                  <a:lnTo>
                    <a:pt x="1324" y="376"/>
                  </a:lnTo>
                  <a:lnTo>
                    <a:pt x="1334" y="368"/>
                  </a:lnTo>
                  <a:lnTo>
                    <a:pt x="1344" y="336"/>
                  </a:lnTo>
                  <a:lnTo>
                    <a:pt x="1358" y="322"/>
                  </a:lnTo>
                  <a:lnTo>
                    <a:pt x="1358" y="320"/>
                  </a:lnTo>
                  <a:lnTo>
                    <a:pt x="1374" y="316"/>
                  </a:lnTo>
                  <a:lnTo>
                    <a:pt x="1374" y="318"/>
                  </a:lnTo>
                  <a:lnTo>
                    <a:pt x="1382" y="326"/>
                  </a:lnTo>
                  <a:lnTo>
                    <a:pt x="1386" y="328"/>
                  </a:lnTo>
                  <a:lnTo>
                    <a:pt x="1392" y="302"/>
                  </a:lnTo>
                  <a:lnTo>
                    <a:pt x="1386" y="284"/>
                  </a:lnTo>
                  <a:lnTo>
                    <a:pt x="1386" y="282"/>
                  </a:lnTo>
                  <a:lnTo>
                    <a:pt x="1388" y="262"/>
                  </a:lnTo>
                  <a:lnTo>
                    <a:pt x="1388" y="260"/>
                  </a:lnTo>
                  <a:lnTo>
                    <a:pt x="1398" y="250"/>
                  </a:lnTo>
                  <a:lnTo>
                    <a:pt x="1404" y="240"/>
                  </a:lnTo>
                  <a:lnTo>
                    <a:pt x="1404" y="230"/>
                  </a:lnTo>
                  <a:lnTo>
                    <a:pt x="1402" y="220"/>
                  </a:lnTo>
                  <a:lnTo>
                    <a:pt x="1398" y="204"/>
                  </a:lnTo>
                  <a:lnTo>
                    <a:pt x="1398" y="186"/>
                  </a:lnTo>
                  <a:lnTo>
                    <a:pt x="1398" y="184"/>
                  </a:lnTo>
                  <a:lnTo>
                    <a:pt x="1402" y="168"/>
                  </a:lnTo>
                  <a:lnTo>
                    <a:pt x="1398" y="158"/>
                  </a:lnTo>
                  <a:lnTo>
                    <a:pt x="1396" y="152"/>
                  </a:lnTo>
                  <a:lnTo>
                    <a:pt x="139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5" name="甘肃"/>
            <p:cNvSpPr/>
            <p:nvPr>
              <p:custDataLst>
                <p:tags r:id="rId37"/>
              </p:custDataLst>
            </p:nvPr>
          </p:nvSpPr>
          <p:spPr bwMode="auto">
            <a:xfrm>
              <a:off x="2714499" y="3029671"/>
              <a:ext cx="1224206" cy="1036772"/>
            </a:xfrm>
            <a:custGeom>
              <a:avLst/>
              <a:gdLst>
                <a:gd name="T0" fmla="*/ 2147483646 w 912"/>
                <a:gd name="T1" fmla="*/ 2147483646 h 772"/>
                <a:gd name="T2" fmla="*/ 2147483646 w 912"/>
                <a:gd name="T3" fmla="*/ 2147483646 h 772"/>
                <a:gd name="T4" fmla="*/ 2147483646 w 912"/>
                <a:gd name="T5" fmla="*/ 2147483646 h 772"/>
                <a:gd name="T6" fmla="*/ 2147483646 w 912"/>
                <a:gd name="T7" fmla="*/ 2147483646 h 772"/>
                <a:gd name="T8" fmla="*/ 2147483646 w 912"/>
                <a:gd name="T9" fmla="*/ 2147483646 h 772"/>
                <a:gd name="T10" fmla="*/ 2147483646 w 912"/>
                <a:gd name="T11" fmla="*/ 2147483646 h 772"/>
                <a:gd name="T12" fmla="*/ 2147483646 w 912"/>
                <a:gd name="T13" fmla="*/ 2147483646 h 772"/>
                <a:gd name="T14" fmla="*/ 2147483646 w 912"/>
                <a:gd name="T15" fmla="*/ 2147483646 h 772"/>
                <a:gd name="T16" fmla="*/ 2147483646 w 912"/>
                <a:gd name="T17" fmla="*/ 2147483646 h 772"/>
                <a:gd name="T18" fmla="*/ 2147483646 w 912"/>
                <a:gd name="T19" fmla="*/ 2147483646 h 772"/>
                <a:gd name="T20" fmla="*/ 2147483646 w 912"/>
                <a:gd name="T21" fmla="*/ 2147483646 h 772"/>
                <a:gd name="T22" fmla="*/ 2147483646 w 912"/>
                <a:gd name="T23" fmla="*/ 2147483646 h 772"/>
                <a:gd name="T24" fmla="*/ 2147483646 w 912"/>
                <a:gd name="T25" fmla="*/ 2147483646 h 772"/>
                <a:gd name="T26" fmla="*/ 2147483646 w 912"/>
                <a:gd name="T27" fmla="*/ 2147483646 h 772"/>
                <a:gd name="T28" fmla="*/ 2147483646 w 912"/>
                <a:gd name="T29" fmla="*/ 2147483646 h 772"/>
                <a:gd name="T30" fmla="*/ 2147483646 w 912"/>
                <a:gd name="T31" fmla="*/ 2147483646 h 772"/>
                <a:gd name="T32" fmla="*/ 2147483646 w 912"/>
                <a:gd name="T33" fmla="*/ 2147483646 h 772"/>
                <a:gd name="T34" fmla="*/ 2147483646 w 912"/>
                <a:gd name="T35" fmla="*/ 2147483646 h 772"/>
                <a:gd name="T36" fmla="*/ 2147483646 w 912"/>
                <a:gd name="T37" fmla="*/ 2147483646 h 772"/>
                <a:gd name="T38" fmla="*/ 2147483646 w 912"/>
                <a:gd name="T39" fmla="*/ 2147483646 h 772"/>
                <a:gd name="T40" fmla="*/ 2147483646 w 912"/>
                <a:gd name="T41" fmla="*/ 2147483646 h 772"/>
                <a:gd name="T42" fmla="*/ 2147483646 w 912"/>
                <a:gd name="T43" fmla="*/ 2147483646 h 772"/>
                <a:gd name="T44" fmla="*/ 2147483646 w 912"/>
                <a:gd name="T45" fmla="*/ 2147483646 h 772"/>
                <a:gd name="T46" fmla="*/ 2147483646 w 912"/>
                <a:gd name="T47" fmla="*/ 2147483646 h 772"/>
                <a:gd name="T48" fmla="*/ 2147483646 w 912"/>
                <a:gd name="T49" fmla="*/ 2147483646 h 772"/>
                <a:gd name="T50" fmla="*/ 2147483646 w 912"/>
                <a:gd name="T51" fmla="*/ 2147483646 h 772"/>
                <a:gd name="T52" fmla="*/ 2147483646 w 912"/>
                <a:gd name="T53" fmla="*/ 2147483646 h 772"/>
                <a:gd name="T54" fmla="*/ 2147483646 w 912"/>
                <a:gd name="T55" fmla="*/ 2147483646 h 772"/>
                <a:gd name="T56" fmla="*/ 2147483646 w 912"/>
                <a:gd name="T57" fmla="*/ 2147483646 h 772"/>
                <a:gd name="T58" fmla="*/ 2147483646 w 912"/>
                <a:gd name="T59" fmla="*/ 2147483646 h 772"/>
                <a:gd name="T60" fmla="*/ 2147483646 w 912"/>
                <a:gd name="T61" fmla="*/ 2147483646 h 772"/>
                <a:gd name="T62" fmla="*/ 2147483646 w 912"/>
                <a:gd name="T63" fmla="*/ 2147483646 h 772"/>
                <a:gd name="T64" fmla="*/ 2147483646 w 912"/>
                <a:gd name="T65" fmla="*/ 2147483646 h 772"/>
                <a:gd name="T66" fmla="*/ 2147483646 w 912"/>
                <a:gd name="T67" fmla="*/ 2147483646 h 772"/>
                <a:gd name="T68" fmla="*/ 2147483646 w 912"/>
                <a:gd name="T69" fmla="*/ 2147483646 h 772"/>
                <a:gd name="T70" fmla="*/ 2147483646 w 912"/>
                <a:gd name="T71" fmla="*/ 2147483646 h 772"/>
                <a:gd name="T72" fmla="*/ 2147483646 w 912"/>
                <a:gd name="T73" fmla="*/ 2147483646 h 772"/>
                <a:gd name="T74" fmla="*/ 2147483646 w 912"/>
                <a:gd name="T75" fmla="*/ 2147483646 h 772"/>
                <a:gd name="T76" fmla="*/ 2147483646 w 912"/>
                <a:gd name="T77" fmla="*/ 2147483646 h 772"/>
                <a:gd name="T78" fmla="*/ 2147483646 w 912"/>
                <a:gd name="T79" fmla="*/ 2147483646 h 772"/>
                <a:gd name="T80" fmla="*/ 2147483646 w 912"/>
                <a:gd name="T81" fmla="*/ 2147483646 h 772"/>
                <a:gd name="T82" fmla="*/ 2147483646 w 912"/>
                <a:gd name="T83" fmla="*/ 2147483646 h 772"/>
                <a:gd name="T84" fmla="*/ 2147483646 w 912"/>
                <a:gd name="T85" fmla="*/ 2147483646 h 772"/>
                <a:gd name="T86" fmla="*/ 2147483646 w 912"/>
                <a:gd name="T87" fmla="*/ 2147483646 h 772"/>
                <a:gd name="T88" fmla="*/ 2147483646 w 912"/>
                <a:gd name="T89" fmla="*/ 2147483646 h 772"/>
                <a:gd name="T90" fmla="*/ 2147483646 w 912"/>
                <a:gd name="T91" fmla="*/ 2147483646 h 772"/>
                <a:gd name="T92" fmla="*/ 2147483646 w 912"/>
                <a:gd name="T93" fmla="*/ 2147483646 h 772"/>
                <a:gd name="T94" fmla="*/ 2147483646 w 912"/>
                <a:gd name="T95" fmla="*/ 2147483646 h 772"/>
                <a:gd name="T96" fmla="*/ 2147483646 w 912"/>
                <a:gd name="T97" fmla="*/ 2147483646 h 772"/>
                <a:gd name="T98" fmla="*/ 2147483646 w 912"/>
                <a:gd name="T99" fmla="*/ 2147483646 h 772"/>
                <a:gd name="T100" fmla="*/ 2147483646 w 912"/>
                <a:gd name="T101" fmla="*/ 2147483646 h 772"/>
                <a:gd name="T102" fmla="*/ 2147483646 w 912"/>
                <a:gd name="T103" fmla="*/ 2147483646 h 772"/>
                <a:gd name="T104" fmla="*/ 2147483646 w 912"/>
                <a:gd name="T105" fmla="*/ 2147483646 h 772"/>
                <a:gd name="T106" fmla="*/ 2147483646 w 912"/>
                <a:gd name="T107" fmla="*/ 2147483646 h 772"/>
                <a:gd name="T108" fmla="*/ 2147483646 w 912"/>
                <a:gd name="T109" fmla="*/ 2147483646 h 772"/>
                <a:gd name="T110" fmla="*/ 2147483646 w 912"/>
                <a:gd name="T111" fmla="*/ 2147483646 h 7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12" h="772">
                  <a:moveTo>
                    <a:pt x="542" y="280"/>
                  </a:moveTo>
                  <a:lnTo>
                    <a:pt x="530" y="280"/>
                  </a:lnTo>
                  <a:lnTo>
                    <a:pt x="526" y="288"/>
                  </a:lnTo>
                  <a:lnTo>
                    <a:pt x="532" y="296"/>
                  </a:lnTo>
                  <a:lnTo>
                    <a:pt x="536" y="308"/>
                  </a:lnTo>
                  <a:lnTo>
                    <a:pt x="536" y="310"/>
                  </a:lnTo>
                  <a:lnTo>
                    <a:pt x="536" y="312"/>
                  </a:lnTo>
                  <a:lnTo>
                    <a:pt x="518" y="320"/>
                  </a:lnTo>
                  <a:lnTo>
                    <a:pt x="516" y="320"/>
                  </a:lnTo>
                  <a:lnTo>
                    <a:pt x="506" y="320"/>
                  </a:lnTo>
                  <a:lnTo>
                    <a:pt x="500" y="316"/>
                  </a:lnTo>
                  <a:lnTo>
                    <a:pt x="494" y="314"/>
                  </a:lnTo>
                  <a:lnTo>
                    <a:pt x="492" y="310"/>
                  </a:lnTo>
                  <a:lnTo>
                    <a:pt x="488" y="300"/>
                  </a:lnTo>
                  <a:lnTo>
                    <a:pt x="464" y="296"/>
                  </a:lnTo>
                  <a:lnTo>
                    <a:pt x="456" y="264"/>
                  </a:lnTo>
                  <a:lnTo>
                    <a:pt x="450" y="262"/>
                  </a:lnTo>
                  <a:lnTo>
                    <a:pt x="446" y="258"/>
                  </a:lnTo>
                  <a:lnTo>
                    <a:pt x="444" y="256"/>
                  </a:lnTo>
                  <a:lnTo>
                    <a:pt x="440" y="250"/>
                  </a:lnTo>
                  <a:lnTo>
                    <a:pt x="432" y="248"/>
                  </a:lnTo>
                  <a:lnTo>
                    <a:pt x="424" y="242"/>
                  </a:lnTo>
                  <a:lnTo>
                    <a:pt x="416" y="232"/>
                  </a:lnTo>
                  <a:lnTo>
                    <a:pt x="406" y="228"/>
                  </a:lnTo>
                  <a:lnTo>
                    <a:pt x="392" y="214"/>
                  </a:lnTo>
                  <a:lnTo>
                    <a:pt x="390" y="204"/>
                  </a:lnTo>
                  <a:lnTo>
                    <a:pt x="390" y="202"/>
                  </a:lnTo>
                  <a:lnTo>
                    <a:pt x="416" y="168"/>
                  </a:lnTo>
                  <a:lnTo>
                    <a:pt x="416" y="164"/>
                  </a:lnTo>
                  <a:lnTo>
                    <a:pt x="416" y="162"/>
                  </a:lnTo>
                  <a:lnTo>
                    <a:pt x="412" y="152"/>
                  </a:lnTo>
                  <a:lnTo>
                    <a:pt x="398" y="156"/>
                  </a:lnTo>
                  <a:lnTo>
                    <a:pt x="396" y="156"/>
                  </a:lnTo>
                  <a:lnTo>
                    <a:pt x="396" y="158"/>
                  </a:lnTo>
                  <a:lnTo>
                    <a:pt x="360" y="160"/>
                  </a:lnTo>
                  <a:lnTo>
                    <a:pt x="348" y="164"/>
                  </a:lnTo>
                  <a:lnTo>
                    <a:pt x="342" y="168"/>
                  </a:lnTo>
                  <a:lnTo>
                    <a:pt x="340" y="172"/>
                  </a:lnTo>
                  <a:lnTo>
                    <a:pt x="334" y="178"/>
                  </a:lnTo>
                  <a:lnTo>
                    <a:pt x="330" y="178"/>
                  </a:lnTo>
                  <a:lnTo>
                    <a:pt x="324" y="178"/>
                  </a:lnTo>
                  <a:lnTo>
                    <a:pt x="324" y="176"/>
                  </a:lnTo>
                  <a:lnTo>
                    <a:pt x="312" y="168"/>
                  </a:lnTo>
                  <a:lnTo>
                    <a:pt x="312" y="148"/>
                  </a:lnTo>
                  <a:lnTo>
                    <a:pt x="304" y="142"/>
                  </a:lnTo>
                  <a:lnTo>
                    <a:pt x="300" y="134"/>
                  </a:lnTo>
                  <a:lnTo>
                    <a:pt x="296" y="116"/>
                  </a:lnTo>
                  <a:lnTo>
                    <a:pt x="288" y="108"/>
                  </a:lnTo>
                  <a:lnTo>
                    <a:pt x="280" y="100"/>
                  </a:lnTo>
                  <a:lnTo>
                    <a:pt x="276" y="98"/>
                  </a:lnTo>
                  <a:lnTo>
                    <a:pt x="290" y="80"/>
                  </a:lnTo>
                  <a:lnTo>
                    <a:pt x="292" y="68"/>
                  </a:lnTo>
                  <a:lnTo>
                    <a:pt x="276" y="48"/>
                  </a:lnTo>
                  <a:lnTo>
                    <a:pt x="268" y="32"/>
                  </a:lnTo>
                  <a:lnTo>
                    <a:pt x="268" y="24"/>
                  </a:lnTo>
                  <a:lnTo>
                    <a:pt x="256" y="16"/>
                  </a:lnTo>
                  <a:lnTo>
                    <a:pt x="256" y="14"/>
                  </a:lnTo>
                  <a:lnTo>
                    <a:pt x="246" y="2"/>
                  </a:lnTo>
                  <a:lnTo>
                    <a:pt x="232" y="0"/>
                  </a:lnTo>
                  <a:lnTo>
                    <a:pt x="216" y="4"/>
                  </a:lnTo>
                  <a:lnTo>
                    <a:pt x="212" y="8"/>
                  </a:lnTo>
                  <a:lnTo>
                    <a:pt x="210" y="30"/>
                  </a:lnTo>
                  <a:lnTo>
                    <a:pt x="210" y="56"/>
                  </a:lnTo>
                  <a:lnTo>
                    <a:pt x="208" y="56"/>
                  </a:lnTo>
                  <a:lnTo>
                    <a:pt x="192" y="62"/>
                  </a:lnTo>
                  <a:lnTo>
                    <a:pt x="178" y="64"/>
                  </a:lnTo>
                  <a:lnTo>
                    <a:pt x="168" y="70"/>
                  </a:lnTo>
                  <a:lnTo>
                    <a:pt x="154" y="74"/>
                  </a:lnTo>
                  <a:lnTo>
                    <a:pt x="152" y="76"/>
                  </a:lnTo>
                  <a:lnTo>
                    <a:pt x="124" y="68"/>
                  </a:lnTo>
                  <a:lnTo>
                    <a:pt x="114" y="80"/>
                  </a:lnTo>
                  <a:lnTo>
                    <a:pt x="108" y="86"/>
                  </a:lnTo>
                  <a:lnTo>
                    <a:pt x="98" y="88"/>
                  </a:lnTo>
                  <a:lnTo>
                    <a:pt x="82" y="102"/>
                  </a:lnTo>
                  <a:lnTo>
                    <a:pt x="72" y="116"/>
                  </a:lnTo>
                  <a:lnTo>
                    <a:pt x="72" y="118"/>
                  </a:lnTo>
                  <a:lnTo>
                    <a:pt x="66" y="128"/>
                  </a:lnTo>
                  <a:lnTo>
                    <a:pt x="60" y="132"/>
                  </a:lnTo>
                  <a:lnTo>
                    <a:pt x="50" y="144"/>
                  </a:lnTo>
                  <a:lnTo>
                    <a:pt x="50" y="146"/>
                  </a:lnTo>
                  <a:lnTo>
                    <a:pt x="44" y="150"/>
                  </a:lnTo>
                  <a:lnTo>
                    <a:pt x="32" y="152"/>
                  </a:lnTo>
                  <a:lnTo>
                    <a:pt x="12" y="152"/>
                  </a:lnTo>
                  <a:lnTo>
                    <a:pt x="8" y="158"/>
                  </a:lnTo>
                  <a:lnTo>
                    <a:pt x="0" y="172"/>
                  </a:lnTo>
                  <a:lnTo>
                    <a:pt x="4" y="184"/>
                  </a:lnTo>
                  <a:lnTo>
                    <a:pt x="2" y="216"/>
                  </a:lnTo>
                  <a:lnTo>
                    <a:pt x="8" y="224"/>
                  </a:lnTo>
                  <a:lnTo>
                    <a:pt x="8" y="226"/>
                  </a:lnTo>
                  <a:lnTo>
                    <a:pt x="10" y="232"/>
                  </a:lnTo>
                  <a:lnTo>
                    <a:pt x="22" y="232"/>
                  </a:lnTo>
                  <a:lnTo>
                    <a:pt x="40" y="236"/>
                  </a:lnTo>
                  <a:lnTo>
                    <a:pt x="66" y="238"/>
                  </a:lnTo>
                  <a:lnTo>
                    <a:pt x="76" y="236"/>
                  </a:lnTo>
                  <a:lnTo>
                    <a:pt x="78" y="236"/>
                  </a:lnTo>
                  <a:lnTo>
                    <a:pt x="80" y="236"/>
                  </a:lnTo>
                  <a:lnTo>
                    <a:pt x="100" y="244"/>
                  </a:lnTo>
                  <a:lnTo>
                    <a:pt x="102" y="244"/>
                  </a:lnTo>
                  <a:lnTo>
                    <a:pt x="112" y="254"/>
                  </a:lnTo>
                  <a:lnTo>
                    <a:pt x="136" y="262"/>
                  </a:lnTo>
                  <a:lnTo>
                    <a:pt x="138" y="262"/>
                  </a:lnTo>
                  <a:lnTo>
                    <a:pt x="154" y="272"/>
                  </a:lnTo>
                  <a:lnTo>
                    <a:pt x="192" y="308"/>
                  </a:lnTo>
                  <a:lnTo>
                    <a:pt x="210" y="316"/>
                  </a:lnTo>
                  <a:lnTo>
                    <a:pt x="218" y="312"/>
                  </a:lnTo>
                  <a:lnTo>
                    <a:pt x="224" y="300"/>
                  </a:lnTo>
                  <a:lnTo>
                    <a:pt x="220" y="278"/>
                  </a:lnTo>
                  <a:lnTo>
                    <a:pt x="222" y="274"/>
                  </a:lnTo>
                  <a:lnTo>
                    <a:pt x="224" y="270"/>
                  </a:lnTo>
                  <a:lnTo>
                    <a:pt x="236" y="264"/>
                  </a:lnTo>
                  <a:lnTo>
                    <a:pt x="236" y="262"/>
                  </a:lnTo>
                  <a:lnTo>
                    <a:pt x="286" y="292"/>
                  </a:lnTo>
                  <a:lnTo>
                    <a:pt x="292" y="290"/>
                  </a:lnTo>
                  <a:lnTo>
                    <a:pt x="302" y="284"/>
                  </a:lnTo>
                  <a:lnTo>
                    <a:pt x="304" y="284"/>
                  </a:lnTo>
                  <a:lnTo>
                    <a:pt x="310" y="284"/>
                  </a:lnTo>
                  <a:lnTo>
                    <a:pt x="320" y="276"/>
                  </a:lnTo>
                  <a:lnTo>
                    <a:pt x="322" y="276"/>
                  </a:lnTo>
                  <a:lnTo>
                    <a:pt x="324" y="276"/>
                  </a:lnTo>
                  <a:lnTo>
                    <a:pt x="352" y="296"/>
                  </a:lnTo>
                  <a:lnTo>
                    <a:pt x="354" y="298"/>
                  </a:lnTo>
                  <a:lnTo>
                    <a:pt x="372" y="312"/>
                  </a:lnTo>
                  <a:lnTo>
                    <a:pt x="380" y="320"/>
                  </a:lnTo>
                  <a:lnTo>
                    <a:pt x="388" y="330"/>
                  </a:lnTo>
                  <a:lnTo>
                    <a:pt x="398" y="340"/>
                  </a:lnTo>
                  <a:lnTo>
                    <a:pt x="404" y="338"/>
                  </a:lnTo>
                  <a:lnTo>
                    <a:pt x="412" y="324"/>
                  </a:lnTo>
                  <a:lnTo>
                    <a:pt x="430" y="336"/>
                  </a:lnTo>
                  <a:lnTo>
                    <a:pt x="432" y="336"/>
                  </a:lnTo>
                  <a:lnTo>
                    <a:pt x="444" y="352"/>
                  </a:lnTo>
                  <a:lnTo>
                    <a:pt x="480" y="380"/>
                  </a:lnTo>
                  <a:lnTo>
                    <a:pt x="492" y="392"/>
                  </a:lnTo>
                  <a:lnTo>
                    <a:pt x="522" y="382"/>
                  </a:lnTo>
                  <a:lnTo>
                    <a:pt x="524" y="406"/>
                  </a:lnTo>
                  <a:lnTo>
                    <a:pt x="538" y="420"/>
                  </a:lnTo>
                  <a:lnTo>
                    <a:pt x="548" y="436"/>
                  </a:lnTo>
                  <a:lnTo>
                    <a:pt x="548" y="438"/>
                  </a:lnTo>
                  <a:lnTo>
                    <a:pt x="548" y="440"/>
                  </a:lnTo>
                  <a:lnTo>
                    <a:pt x="560" y="494"/>
                  </a:lnTo>
                  <a:lnTo>
                    <a:pt x="572" y="516"/>
                  </a:lnTo>
                  <a:lnTo>
                    <a:pt x="556" y="558"/>
                  </a:lnTo>
                  <a:lnTo>
                    <a:pt x="556" y="560"/>
                  </a:lnTo>
                  <a:lnTo>
                    <a:pt x="544" y="564"/>
                  </a:lnTo>
                  <a:lnTo>
                    <a:pt x="544" y="576"/>
                  </a:lnTo>
                  <a:lnTo>
                    <a:pt x="542" y="576"/>
                  </a:lnTo>
                  <a:lnTo>
                    <a:pt x="528" y="598"/>
                  </a:lnTo>
                  <a:lnTo>
                    <a:pt x="508" y="600"/>
                  </a:lnTo>
                  <a:lnTo>
                    <a:pt x="488" y="616"/>
                  </a:lnTo>
                  <a:lnTo>
                    <a:pt x="494" y="620"/>
                  </a:lnTo>
                  <a:lnTo>
                    <a:pt x="500" y="622"/>
                  </a:lnTo>
                  <a:lnTo>
                    <a:pt x="504" y="626"/>
                  </a:lnTo>
                  <a:lnTo>
                    <a:pt x="508" y="630"/>
                  </a:lnTo>
                  <a:lnTo>
                    <a:pt x="508" y="634"/>
                  </a:lnTo>
                  <a:lnTo>
                    <a:pt x="504" y="642"/>
                  </a:lnTo>
                  <a:lnTo>
                    <a:pt x="504" y="644"/>
                  </a:lnTo>
                  <a:lnTo>
                    <a:pt x="492" y="656"/>
                  </a:lnTo>
                  <a:lnTo>
                    <a:pt x="490" y="656"/>
                  </a:lnTo>
                  <a:lnTo>
                    <a:pt x="490" y="658"/>
                  </a:lnTo>
                  <a:lnTo>
                    <a:pt x="488" y="658"/>
                  </a:lnTo>
                  <a:lnTo>
                    <a:pt x="450" y="652"/>
                  </a:lnTo>
                  <a:lnTo>
                    <a:pt x="448" y="666"/>
                  </a:lnTo>
                  <a:lnTo>
                    <a:pt x="452" y="696"/>
                  </a:lnTo>
                  <a:lnTo>
                    <a:pt x="484" y="708"/>
                  </a:lnTo>
                  <a:lnTo>
                    <a:pt x="484" y="710"/>
                  </a:lnTo>
                  <a:lnTo>
                    <a:pt x="496" y="706"/>
                  </a:lnTo>
                  <a:lnTo>
                    <a:pt x="498" y="706"/>
                  </a:lnTo>
                  <a:lnTo>
                    <a:pt x="500" y="704"/>
                  </a:lnTo>
                  <a:lnTo>
                    <a:pt x="500" y="706"/>
                  </a:lnTo>
                  <a:lnTo>
                    <a:pt x="510" y="712"/>
                  </a:lnTo>
                  <a:lnTo>
                    <a:pt x="524" y="712"/>
                  </a:lnTo>
                  <a:lnTo>
                    <a:pt x="528" y="710"/>
                  </a:lnTo>
                  <a:lnTo>
                    <a:pt x="524" y="696"/>
                  </a:lnTo>
                  <a:lnTo>
                    <a:pt x="520" y="680"/>
                  </a:lnTo>
                  <a:lnTo>
                    <a:pt x="520" y="678"/>
                  </a:lnTo>
                  <a:lnTo>
                    <a:pt x="520" y="676"/>
                  </a:lnTo>
                  <a:lnTo>
                    <a:pt x="526" y="670"/>
                  </a:lnTo>
                  <a:lnTo>
                    <a:pt x="528" y="668"/>
                  </a:lnTo>
                  <a:lnTo>
                    <a:pt x="536" y="656"/>
                  </a:lnTo>
                  <a:lnTo>
                    <a:pt x="538" y="654"/>
                  </a:lnTo>
                  <a:lnTo>
                    <a:pt x="552" y="644"/>
                  </a:lnTo>
                  <a:lnTo>
                    <a:pt x="552" y="642"/>
                  </a:lnTo>
                  <a:lnTo>
                    <a:pt x="554" y="642"/>
                  </a:lnTo>
                  <a:lnTo>
                    <a:pt x="572" y="640"/>
                  </a:lnTo>
                  <a:lnTo>
                    <a:pt x="572" y="644"/>
                  </a:lnTo>
                  <a:lnTo>
                    <a:pt x="572" y="656"/>
                  </a:lnTo>
                  <a:lnTo>
                    <a:pt x="576" y="664"/>
                  </a:lnTo>
                  <a:lnTo>
                    <a:pt x="580" y="674"/>
                  </a:lnTo>
                  <a:lnTo>
                    <a:pt x="596" y="684"/>
                  </a:lnTo>
                  <a:lnTo>
                    <a:pt x="640" y="688"/>
                  </a:lnTo>
                  <a:lnTo>
                    <a:pt x="642" y="688"/>
                  </a:lnTo>
                  <a:lnTo>
                    <a:pt x="644" y="688"/>
                  </a:lnTo>
                  <a:lnTo>
                    <a:pt x="644" y="690"/>
                  </a:lnTo>
                  <a:lnTo>
                    <a:pt x="644" y="692"/>
                  </a:lnTo>
                  <a:lnTo>
                    <a:pt x="644" y="706"/>
                  </a:lnTo>
                  <a:lnTo>
                    <a:pt x="656" y="720"/>
                  </a:lnTo>
                  <a:lnTo>
                    <a:pt x="666" y="724"/>
                  </a:lnTo>
                  <a:lnTo>
                    <a:pt x="668" y="724"/>
                  </a:lnTo>
                  <a:lnTo>
                    <a:pt x="668" y="726"/>
                  </a:lnTo>
                  <a:lnTo>
                    <a:pt x="668" y="732"/>
                  </a:lnTo>
                  <a:lnTo>
                    <a:pt x="668" y="740"/>
                  </a:lnTo>
                  <a:lnTo>
                    <a:pt x="664" y="756"/>
                  </a:lnTo>
                  <a:lnTo>
                    <a:pt x="670" y="760"/>
                  </a:lnTo>
                  <a:lnTo>
                    <a:pt x="678" y="760"/>
                  </a:lnTo>
                  <a:lnTo>
                    <a:pt x="684" y="762"/>
                  </a:lnTo>
                  <a:lnTo>
                    <a:pt x="688" y="764"/>
                  </a:lnTo>
                  <a:lnTo>
                    <a:pt x="706" y="772"/>
                  </a:lnTo>
                  <a:lnTo>
                    <a:pt x="716" y="764"/>
                  </a:lnTo>
                  <a:lnTo>
                    <a:pt x="728" y="750"/>
                  </a:lnTo>
                  <a:lnTo>
                    <a:pt x="730" y="744"/>
                  </a:lnTo>
                  <a:lnTo>
                    <a:pt x="732" y="742"/>
                  </a:lnTo>
                  <a:lnTo>
                    <a:pt x="734" y="740"/>
                  </a:lnTo>
                  <a:lnTo>
                    <a:pt x="730" y="722"/>
                  </a:lnTo>
                  <a:lnTo>
                    <a:pt x="728" y="714"/>
                  </a:lnTo>
                  <a:lnTo>
                    <a:pt x="728" y="712"/>
                  </a:lnTo>
                  <a:lnTo>
                    <a:pt x="728" y="710"/>
                  </a:lnTo>
                  <a:lnTo>
                    <a:pt x="736" y="700"/>
                  </a:lnTo>
                  <a:lnTo>
                    <a:pt x="748" y="690"/>
                  </a:lnTo>
                  <a:lnTo>
                    <a:pt x="750" y="690"/>
                  </a:lnTo>
                  <a:lnTo>
                    <a:pt x="776" y="690"/>
                  </a:lnTo>
                  <a:lnTo>
                    <a:pt x="780" y="688"/>
                  </a:lnTo>
                  <a:lnTo>
                    <a:pt x="780" y="676"/>
                  </a:lnTo>
                  <a:lnTo>
                    <a:pt x="776" y="664"/>
                  </a:lnTo>
                  <a:lnTo>
                    <a:pt x="766" y="648"/>
                  </a:lnTo>
                  <a:lnTo>
                    <a:pt x="766" y="628"/>
                  </a:lnTo>
                  <a:lnTo>
                    <a:pt x="766" y="626"/>
                  </a:lnTo>
                  <a:lnTo>
                    <a:pt x="770" y="614"/>
                  </a:lnTo>
                  <a:lnTo>
                    <a:pt x="772" y="614"/>
                  </a:lnTo>
                  <a:lnTo>
                    <a:pt x="792" y="582"/>
                  </a:lnTo>
                  <a:lnTo>
                    <a:pt x="794" y="582"/>
                  </a:lnTo>
                  <a:lnTo>
                    <a:pt x="796" y="580"/>
                  </a:lnTo>
                  <a:lnTo>
                    <a:pt x="800" y="580"/>
                  </a:lnTo>
                  <a:lnTo>
                    <a:pt x="808" y="582"/>
                  </a:lnTo>
                  <a:lnTo>
                    <a:pt x="828" y="592"/>
                  </a:lnTo>
                  <a:lnTo>
                    <a:pt x="840" y="596"/>
                  </a:lnTo>
                  <a:lnTo>
                    <a:pt x="840" y="590"/>
                  </a:lnTo>
                  <a:lnTo>
                    <a:pt x="838" y="588"/>
                  </a:lnTo>
                  <a:lnTo>
                    <a:pt x="838" y="586"/>
                  </a:lnTo>
                  <a:lnTo>
                    <a:pt x="840" y="580"/>
                  </a:lnTo>
                  <a:lnTo>
                    <a:pt x="846" y="572"/>
                  </a:lnTo>
                  <a:lnTo>
                    <a:pt x="860" y="562"/>
                  </a:lnTo>
                  <a:lnTo>
                    <a:pt x="860" y="560"/>
                  </a:lnTo>
                  <a:lnTo>
                    <a:pt x="876" y="556"/>
                  </a:lnTo>
                  <a:lnTo>
                    <a:pt x="890" y="556"/>
                  </a:lnTo>
                  <a:lnTo>
                    <a:pt x="892" y="556"/>
                  </a:lnTo>
                  <a:lnTo>
                    <a:pt x="900" y="556"/>
                  </a:lnTo>
                  <a:lnTo>
                    <a:pt x="904" y="536"/>
                  </a:lnTo>
                  <a:lnTo>
                    <a:pt x="904" y="524"/>
                  </a:lnTo>
                  <a:lnTo>
                    <a:pt x="906" y="512"/>
                  </a:lnTo>
                  <a:lnTo>
                    <a:pt x="906" y="510"/>
                  </a:lnTo>
                  <a:lnTo>
                    <a:pt x="908" y="508"/>
                  </a:lnTo>
                  <a:lnTo>
                    <a:pt x="912" y="496"/>
                  </a:lnTo>
                  <a:lnTo>
                    <a:pt x="906" y="488"/>
                  </a:lnTo>
                  <a:lnTo>
                    <a:pt x="896" y="480"/>
                  </a:lnTo>
                  <a:lnTo>
                    <a:pt x="876" y="476"/>
                  </a:lnTo>
                  <a:lnTo>
                    <a:pt x="868" y="472"/>
                  </a:lnTo>
                  <a:lnTo>
                    <a:pt x="852" y="460"/>
                  </a:lnTo>
                  <a:lnTo>
                    <a:pt x="840" y="456"/>
                  </a:lnTo>
                  <a:lnTo>
                    <a:pt x="840" y="454"/>
                  </a:lnTo>
                  <a:lnTo>
                    <a:pt x="824" y="436"/>
                  </a:lnTo>
                  <a:lnTo>
                    <a:pt x="812" y="436"/>
                  </a:lnTo>
                  <a:lnTo>
                    <a:pt x="810" y="436"/>
                  </a:lnTo>
                  <a:lnTo>
                    <a:pt x="798" y="430"/>
                  </a:lnTo>
                  <a:lnTo>
                    <a:pt x="790" y="440"/>
                  </a:lnTo>
                  <a:lnTo>
                    <a:pt x="788" y="476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8" y="492"/>
                  </a:lnTo>
                  <a:lnTo>
                    <a:pt x="808" y="496"/>
                  </a:lnTo>
                  <a:lnTo>
                    <a:pt x="814" y="510"/>
                  </a:lnTo>
                  <a:lnTo>
                    <a:pt x="816" y="510"/>
                  </a:lnTo>
                  <a:lnTo>
                    <a:pt x="816" y="512"/>
                  </a:lnTo>
                  <a:lnTo>
                    <a:pt x="812" y="536"/>
                  </a:lnTo>
                  <a:lnTo>
                    <a:pt x="812" y="538"/>
                  </a:lnTo>
                  <a:lnTo>
                    <a:pt x="812" y="540"/>
                  </a:lnTo>
                  <a:lnTo>
                    <a:pt x="800" y="546"/>
                  </a:lnTo>
                  <a:lnTo>
                    <a:pt x="798" y="548"/>
                  </a:lnTo>
                  <a:lnTo>
                    <a:pt x="798" y="546"/>
                  </a:lnTo>
                  <a:lnTo>
                    <a:pt x="796" y="546"/>
                  </a:lnTo>
                  <a:lnTo>
                    <a:pt x="792" y="544"/>
                  </a:lnTo>
                  <a:lnTo>
                    <a:pt x="778" y="550"/>
                  </a:lnTo>
                  <a:lnTo>
                    <a:pt x="778" y="552"/>
                  </a:lnTo>
                  <a:lnTo>
                    <a:pt x="780" y="552"/>
                  </a:lnTo>
                  <a:lnTo>
                    <a:pt x="782" y="574"/>
                  </a:lnTo>
                  <a:lnTo>
                    <a:pt x="780" y="578"/>
                  </a:lnTo>
                  <a:lnTo>
                    <a:pt x="776" y="580"/>
                  </a:lnTo>
                  <a:lnTo>
                    <a:pt x="768" y="580"/>
                  </a:lnTo>
                  <a:lnTo>
                    <a:pt x="762" y="578"/>
                  </a:lnTo>
                  <a:lnTo>
                    <a:pt x="758" y="576"/>
                  </a:lnTo>
                  <a:lnTo>
                    <a:pt x="748" y="568"/>
                  </a:lnTo>
                  <a:lnTo>
                    <a:pt x="746" y="568"/>
                  </a:lnTo>
                  <a:lnTo>
                    <a:pt x="746" y="566"/>
                  </a:lnTo>
                  <a:lnTo>
                    <a:pt x="740" y="552"/>
                  </a:lnTo>
                  <a:lnTo>
                    <a:pt x="736" y="550"/>
                  </a:lnTo>
                  <a:lnTo>
                    <a:pt x="728" y="546"/>
                  </a:lnTo>
                  <a:lnTo>
                    <a:pt x="726" y="546"/>
                  </a:lnTo>
                  <a:lnTo>
                    <a:pt x="714" y="538"/>
                  </a:lnTo>
                  <a:lnTo>
                    <a:pt x="712" y="538"/>
                  </a:lnTo>
                  <a:lnTo>
                    <a:pt x="712" y="536"/>
                  </a:lnTo>
                  <a:lnTo>
                    <a:pt x="710" y="524"/>
                  </a:lnTo>
                  <a:lnTo>
                    <a:pt x="712" y="512"/>
                  </a:lnTo>
                  <a:lnTo>
                    <a:pt x="716" y="506"/>
                  </a:lnTo>
                  <a:lnTo>
                    <a:pt x="716" y="502"/>
                  </a:lnTo>
                  <a:lnTo>
                    <a:pt x="712" y="488"/>
                  </a:lnTo>
                  <a:lnTo>
                    <a:pt x="700" y="478"/>
                  </a:lnTo>
                  <a:lnTo>
                    <a:pt x="700" y="476"/>
                  </a:lnTo>
                  <a:lnTo>
                    <a:pt x="698" y="444"/>
                  </a:lnTo>
                  <a:lnTo>
                    <a:pt x="690" y="436"/>
                  </a:lnTo>
                  <a:lnTo>
                    <a:pt x="688" y="436"/>
                  </a:lnTo>
                  <a:lnTo>
                    <a:pt x="688" y="434"/>
                  </a:lnTo>
                  <a:lnTo>
                    <a:pt x="682" y="420"/>
                  </a:lnTo>
                  <a:lnTo>
                    <a:pt x="652" y="416"/>
                  </a:lnTo>
                  <a:lnTo>
                    <a:pt x="644" y="410"/>
                  </a:lnTo>
                  <a:lnTo>
                    <a:pt x="638" y="402"/>
                  </a:lnTo>
                  <a:lnTo>
                    <a:pt x="624" y="402"/>
                  </a:lnTo>
                  <a:lnTo>
                    <a:pt x="618" y="398"/>
                  </a:lnTo>
                  <a:lnTo>
                    <a:pt x="610" y="392"/>
                  </a:lnTo>
                  <a:lnTo>
                    <a:pt x="608" y="390"/>
                  </a:lnTo>
                  <a:lnTo>
                    <a:pt x="604" y="384"/>
                  </a:lnTo>
                  <a:lnTo>
                    <a:pt x="598" y="376"/>
                  </a:lnTo>
                  <a:lnTo>
                    <a:pt x="596" y="362"/>
                  </a:lnTo>
                  <a:lnTo>
                    <a:pt x="596" y="360"/>
                  </a:lnTo>
                  <a:lnTo>
                    <a:pt x="600" y="336"/>
                  </a:lnTo>
                  <a:lnTo>
                    <a:pt x="604" y="324"/>
                  </a:lnTo>
                  <a:lnTo>
                    <a:pt x="606" y="324"/>
                  </a:lnTo>
                  <a:lnTo>
                    <a:pt x="636" y="310"/>
                  </a:lnTo>
                  <a:lnTo>
                    <a:pt x="648" y="296"/>
                  </a:lnTo>
                  <a:lnTo>
                    <a:pt x="650" y="284"/>
                  </a:lnTo>
                  <a:lnTo>
                    <a:pt x="648" y="276"/>
                  </a:lnTo>
                  <a:lnTo>
                    <a:pt x="644" y="262"/>
                  </a:lnTo>
                  <a:lnTo>
                    <a:pt x="640" y="254"/>
                  </a:lnTo>
                  <a:lnTo>
                    <a:pt x="634" y="256"/>
                  </a:lnTo>
                  <a:lnTo>
                    <a:pt x="624" y="254"/>
                  </a:lnTo>
                  <a:lnTo>
                    <a:pt x="616" y="260"/>
                  </a:lnTo>
                  <a:lnTo>
                    <a:pt x="606" y="272"/>
                  </a:lnTo>
                  <a:lnTo>
                    <a:pt x="592" y="286"/>
                  </a:lnTo>
                  <a:lnTo>
                    <a:pt x="590" y="286"/>
                  </a:lnTo>
                  <a:lnTo>
                    <a:pt x="578" y="290"/>
                  </a:lnTo>
                  <a:lnTo>
                    <a:pt x="568" y="288"/>
                  </a:lnTo>
                  <a:lnTo>
                    <a:pt x="542" y="2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6" name="宁夏"/>
            <p:cNvSpPr/>
            <p:nvPr>
              <p:custDataLst>
                <p:tags r:id="rId38"/>
              </p:custDataLst>
            </p:nvPr>
          </p:nvSpPr>
          <p:spPr bwMode="auto">
            <a:xfrm>
              <a:off x="3584329" y="3389587"/>
              <a:ext cx="246989" cy="408263"/>
            </a:xfrm>
            <a:custGeom>
              <a:avLst/>
              <a:gdLst>
                <a:gd name="T0" fmla="*/ 2147483646 w 184"/>
                <a:gd name="T1" fmla="*/ 2147483646 h 304"/>
                <a:gd name="T2" fmla="*/ 2147483646 w 184"/>
                <a:gd name="T3" fmla="*/ 2147483646 h 304"/>
                <a:gd name="T4" fmla="*/ 2147483646 w 184"/>
                <a:gd name="T5" fmla="*/ 2147483646 h 304"/>
                <a:gd name="T6" fmla="*/ 2147483646 w 184"/>
                <a:gd name="T7" fmla="*/ 2147483646 h 304"/>
                <a:gd name="T8" fmla="*/ 2147483646 w 184"/>
                <a:gd name="T9" fmla="*/ 2147483646 h 304"/>
                <a:gd name="T10" fmla="*/ 2147483646 w 184"/>
                <a:gd name="T11" fmla="*/ 2147483646 h 304"/>
                <a:gd name="T12" fmla="*/ 2147483646 w 184"/>
                <a:gd name="T13" fmla="*/ 2147483646 h 304"/>
                <a:gd name="T14" fmla="*/ 2147483646 w 184"/>
                <a:gd name="T15" fmla="*/ 2147483646 h 304"/>
                <a:gd name="T16" fmla="*/ 2147483646 w 184"/>
                <a:gd name="T17" fmla="*/ 2147483646 h 304"/>
                <a:gd name="T18" fmla="*/ 2147483646 w 184"/>
                <a:gd name="T19" fmla="*/ 2147483646 h 304"/>
                <a:gd name="T20" fmla="*/ 2147483646 w 184"/>
                <a:gd name="T21" fmla="*/ 2147483646 h 304"/>
                <a:gd name="T22" fmla="*/ 2147483646 w 184"/>
                <a:gd name="T23" fmla="*/ 2147483646 h 304"/>
                <a:gd name="T24" fmla="*/ 2147483646 w 184"/>
                <a:gd name="T25" fmla="*/ 2147483646 h 304"/>
                <a:gd name="T26" fmla="*/ 2147483646 w 184"/>
                <a:gd name="T27" fmla="*/ 2147483646 h 304"/>
                <a:gd name="T28" fmla="*/ 2147483646 w 184"/>
                <a:gd name="T29" fmla="*/ 2147483646 h 304"/>
                <a:gd name="T30" fmla="*/ 2147483646 w 184"/>
                <a:gd name="T31" fmla="*/ 2147483646 h 304"/>
                <a:gd name="T32" fmla="*/ 2147483646 w 184"/>
                <a:gd name="T33" fmla="*/ 2147483646 h 304"/>
                <a:gd name="T34" fmla="*/ 2147483646 w 184"/>
                <a:gd name="T35" fmla="*/ 2147483646 h 304"/>
                <a:gd name="T36" fmla="*/ 2147483646 w 184"/>
                <a:gd name="T37" fmla="*/ 2147483646 h 304"/>
                <a:gd name="T38" fmla="*/ 2147483646 w 184"/>
                <a:gd name="T39" fmla="*/ 2147483646 h 304"/>
                <a:gd name="T40" fmla="*/ 2147483646 w 184"/>
                <a:gd name="T41" fmla="*/ 2147483646 h 304"/>
                <a:gd name="T42" fmla="*/ 2147483646 w 184"/>
                <a:gd name="T43" fmla="*/ 2147483646 h 304"/>
                <a:gd name="T44" fmla="*/ 2147483646 w 184"/>
                <a:gd name="T45" fmla="*/ 2147483646 h 304"/>
                <a:gd name="T46" fmla="*/ 2147483646 w 184"/>
                <a:gd name="T47" fmla="*/ 2147483646 h 304"/>
                <a:gd name="T48" fmla="*/ 2147483646 w 184"/>
                <a:gd name="T49" fmla="*/ 2147483646 h 304"/>
                <a:gd name="T50" fmla="*/ 2147483646 w 184"/>
                <a:gd name="T51" fmla="*/ 2147483646 h 304"/>
                <a:gd name="T52" fmla="*/ 2147483646 w 184"/>
                <a:gd name="T53" fmla="*/ 2147483646 h 304"/>
                <a:gd name="T54" fmla="*/ 2147483646 w 184"/>
                <a:gd name="T55" fmla="*/ 2147483646 h 304"/>
                <a:gd name="T56" fmla="*/ 2147483646 w 184"/>
                <a:gd name="T57" fmla="*/ 2147483646 h 304"/>
                <a:gd name="T58" fmla="*/ 2147483646 w 184"/>
                <a:gd name="T59" fmla="*/ 2147483646 h 304"/>
                <a:gd name="T60" fmla="*/ 2147483646 w 184"/>
                <a:gd name="T61" fmla="*/ 2147483646 h 304"/>
                <a:gd name="T62" fmla="*/ 2147483646 w 184"/>
                <a:gd name="T63" fmla="*/ 2147483646 h 304"/>
                <a:gd name="T64" fmla="*/ 2147483646 w 184"/>
                <a:gd name="T65" fmla="*/ 2147483646 h 304"/>
                <a:gd name="T66" fmla="*/ 2147483646 w 184"/>
                <a:gd name="T67" fmla="*/ 2147483646 h 304"/>
                <a:gd name="T68" fmla="*/ 2147483646 w 184"/>
                <a:gd name="T69" fmla="*/ 2147483646 h 304"/>
                <a:gd name="T70" fmla="*/ 2147483646 w 184"/>
                <a:gd name="T71" fmla="*/ 2147483646 h 304"/>
                <a:gd name="T72" fmla="*/ 2147483646 w 184"/>
                <a:gd name="T73" fmla="*/ 2147483646 h 304"/>
                <a:gd name="T74" fmla="*/ 2147483646 w 184"/>
                <a:gd name="T75" fmla="*/ 2147483646 h 304"/>
                <a:gd name="T76" fmla="*/ 2147483646 w 184"/>
                <a:gd name="T77" fmla="*/ 2147483646 h 304"/>
                <a:gd name="T78" fmla="*/ 2147483646 w 184"/>
                <a:gd name="T79" fmla="*/ 2147483646 h 304"/>
                <a:gd name="T80" fmla="*/ 2147483646 w 184"/>
                <a:gd name="T81" fmla="*/ 2147483646 h 304"/>
                <a:gd name="T82" fmla="*/ 2147483646 w 184"/>
                <a:gd name="T83" fmla="*/ 2147483646 h 304"/>
                <a:gd name="T84" fmla="*/ 2147483646 w 184"/>
                <a:gd name="T85" fmla="*/ 2147483646 h 304"/>
                <a:gd name="T86" fmla="*/ 2147483646 w 184"/>
                <a:gd name="T87" fmla="*/ 2147483646 h 304"/>
                <a:gd name="T88" fmla="*/ 2147483646 w 184"/>
                <a:gd name="T89" fmla="*/ 2147483646 h 304"/>
                <a:gd name="T90" fmla="*/ 2147483646 w 184"/>
                <a:gd name="T91" fmla="*/ 2147483646 h 304"/>
                <a:gd name="T92" fmla="*/ 2147483646 w 184"/>
                <a:gd name="T93" fmla="*/ 2147483646 h 304"/>
                <a:gd name="T94" fmla="*/ 2147483646 w 184"/>
                <a:gd name="T95" fmla="*/ 2147483646 h 304"/>
                <a:gd name="T96" fmla="*/ 2147483646 w 184"/>
                <a:gd name="T97" fmla="*/ 2147483646 h 304"/>
                <a:gd name="T98" fmla="*/ 2147483646 w 184"/>
                <a:gd name="T99" fmla="*/ 0 h 30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4" h="304">
                  <a:moveTo>
                    <a:pt x="108" y="18"/>
                  </a:moveTo>
                  <a:lnTo>
                    <a:pt x="92" y="58"/>
                  </a:lnTo>
                  <a:lnTo>
                    <a:pt x="92" y="84"/>
                  </a:lnTo>
                  <a:lnTo>
                    <a:pt x="92" y="86"/>
                  </a:lnTo>
                  <a:lnTo>
                    <a:pt x="84" y="100"/>
                  </a:lnTo>
                  <a:lnTo>
                    <a:pt x="84" y="108"/>
                  </a:lnTo>
                  <a:lnTo>
                    <a:pt x="84" y="112"/>
                  </a:lnTo>
                  <a:lnTo>
                    <a:pt x="82" y="116"/>
                  </a:lnTo>
                  <a:lnTo>
                    <a:pt x="80" y="120"/>
                  </a:lnTo>
                  <a:lnTo>
                    <a:pt x="76" y="122"/>
                  </a:lnTo>
                  <a:lnTo>
                    <a:pt x="76" y="124"/>
                  </a:lnTo>
                  <a:lnTo>
                    <a:pt x="74" y="124"/>
                  </a:lnTo>
                  <a:lnTo>
                    <a:pt x="74" y="122"/>
                  </a:lnTo>
                  <a:lnTo>
                    <a:pt x="54" y="120"/>
                  </a:lnTo>
                  <a:lnTo>
                    <a:pt x="44" y="130"/>
                  </a:lnTo>
                  <a:lnTo>
                    <a:pt x="12" y="134"/>
                  </a:lnTo>
                  <a:lnTo>
                    <a:pt x="0" y="134"/>
                  </a:lnTo>
                  <a:lnTo>
                    <a:pt x="8" y="140"/>
                  </a:lnTo>
                  <a:lnTo>
                    <a:pt x="36" y="144"/>
                  </a:lnTo>
                  <a:lnTo>
                    <a:pt x="38" y="144"/>
                  </a:lnTo>
                  <a:lnTo>
                    <a:pt x="40" y="144"/>
                  </a:lnTo>
                  <a:lnTo>
                    <a:pt x="48" y="162"/>
                  </a:lnTo>
                  <a:lnTo>
                    <a:pt x="56" y="168"/>
                  </a:lnTo>
                  <a:lnTo>
                    <a:pt x="60" y="174"/>
                  </a:lnTo>
                  <a:lnTo>
                    <a:pt x="60" y="184"/>
                  </a:lnTo>
                  <a:lnTo>
                    <a:pt x="60" y="206"/>
                  </a:lnTo>
                  <a:lnTo>
                    <a:pt x="70" y="216"/>
                  </a:lnTo>
                  <a:lnTo>
                    <a:pt x="72" y="216"/>
                  </a:lnTo>
                  <a:lnTo>
                    <a:pt x="76" y="232"/>
                  </a:lnTo>
                  <a:lnTo>
                    <a:pt x="76" y="240"/>
                  </a:lnTo>
                  <a:lnTo>
                    <a:pt x="72" y="248"/>
                  </a:lnTo>
                  <a:lnTo>
                    <a:pt x="70" y="256"/>
                  </a:lnTo>
                  <a:lnTo>
                    <a:pt x="72" y="264"/>
                  </a:lnTo>
                  <a:lnTo>
                    <a:pt x="82" y="270"/>
                  </a:lnTo>
                  <a:lnTo>
                    <a:pt x="94" y="276"/>
                  </a:lnTo>
                  <a:lnTo>
                    <a:pt x="100" y="280"/>
                  </a:lnTo>
                  <a:lnTo>
                    <a:pt x="106" y="292"/>
                  </a:lnTo>
                  <a:lnTo>
                    <a:pt x="114" y="298"/>
                  </a:lnTo>
                  <a:lnTo>
                    <a:pt x="116" y="302"/>
                  </a:lnTo>
                  <a:lnTo>
                    <a:pt x="124" y="304"/>
                  </a:lnTo>
                  <a:lnTo>
                    <a:pt x="122" y="288"/>
                  </a:lnTo>
                  <a:lnTo>
                    <a:pt x="122" y="282"/>
                  </a:lnTo>
                  <a:lnTo>
                    <a:pt x="122" y="278"/>
                  </a:lnTo>
                  <a:lnTo>
                    <a:pt x="126" y="274"/>
                  </a:lnTo>
                  <a:lnTo>
                    <a:pt x="128" y="272"/>
                  </a:lnTo>
                  <a:lnTo>
                    <a:pt x="140" y="268"/>
                  </a:lnTo>
                  <a:lnTo>
                    <a:pt x="142" y="268"/>
                  </a:lnTo>
                  <a:lnTo>
                    <a:pt x="144" y="268"/>
                  </a:lnTo>
                  <a:lnTo>
                    <a:pt x="148" y="270"/>
                  </a:lnTo>
                  <a:lnTo>
                    <a:pt x="156" y="266"/>
                  </a:lnTo>
                  <a:lnTo>
                    <a:pt x="156" y="264"/>
                  </a:lnTo>
                  <a:lnTo>
                    <a:pt x="158" y="244"/>
                  </a:lnTo>
                  <a:lnTo>
                    <a:pt x="154" y="236"/>
                  </a:lnTo>
                  <a:lnTo>
                    <a:pt x="148" y="232"/>
                  </a:lnTo>
                  <a:lnTo>
                    <a:pt x="140" y="232"/>
                  </a:lnTo>
                  <a:lnTo>
                    <a:pt x="138" y="232"/>
                  </a:lnTo>
                  <a:lnTo>
                    <a:pt x="136" y="230"/>
                  </a:lnTo>
                  <a:lnTo>
                    <a:pt x="132" y="210"/>
                  </a:lnTo>
                  <a:lnTo>
                    <a:pt x="134" y="168"/>
                  </a:lnTo>
                  <a:lnTo>
                    <a:pt x="136" y="168"/>
                  </a:lnTo>
                  <a:lnTo>
                    <a:pt x="148" y="150"/>
                  </a:lnTo>
                  <a:lnTo>
                    <a:pt x="164" y="160"/>
                  </a:lnTo>
                  <a:lnTo>
                    <a:pt x="176" y="160"/>
                  </a:lnTo>
                  <a:lnTo>
                    <a:pt x="184" y="108"/>
                  </a:lnTo>
                  <a:lnTo>
                    <a:pt x="180" y="100"/>
                  </a:lnTo>
                  <a:lnTo>
                    <a:pt x="174" y="96"/>
                  </a:lnTo>
                  <a:lnTo>
                    <a:pt x="168" y="96"/>
                  </a:lnTo>
                  <a:lnTo>
                    <a:pt x="166" y="96"/>
                  </a:lnTo>
                  <a:lnTo>
                    <a:pt x="154" y="98"/>
                  </a:lnTo>
                  <a:lnTo>
                    <a:pt x="152" y="96"/>
                  </a:lnTo>
                  <a:lnTo>
                    <a:pt x="144" y="84"/>
                  </a:lnTo>
                  <a:lnTo>
                    <a:pt x="142" y="84"/>
                  </a:lnTo>
                  <a:lnTo>
                    <a:pt x="142" y="64"/>
                  </a:lnTo>
                  <a:lnTo>
                    <a:pt x="146" y="52"/>
                  </a:lnTo>
                  <a:lnTo>
                    <a:pt x="148" y="48"/>
                  </a:lnTo>
                  <a:lnTo>
                    <a:pt x="150" y="42"/>
                  </a:lnTo>
                  <a:lnTo>
                    <a:pt x="152" y="36"/>
                  </a:lnTo>
                  <a:lnTo>
                    <a:pt x="156" y="32"/>
                  </a:lnTo>
                  <a:lnTo>
                    <a:pt x="156" y="20"/>
                  </a:lnTo>
                  <a:lnTo>
                    <a:pt x="144" y="8"/>
                  </a:lnTo>
                  <a:lnTo>
                    <a:pt x="128" y="0"/>
                  </a:lnTo>
                  <a:lnTo>
                    <a:pt x="10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8" name="新疆"/>
            <p:cNvSpPr/>
            <p:nvPr>
              <p:custDataLst>
                <p:tags r:id="rId39"/>
              </p:custDataLst>
            </p:nvPr>
          </p:nvSpPr>
          <p:spPr bwMode="auto">
            <a:xfrm>
              <a:off x="1245988" y="2315211"/>
              <a:ext cx="1750400" cy="1324167"/>
            </a:xfrm>
            <a:custGeom>
              <a:avLst/>
              <a:gdLst>
                <a:gd name="T0" fmla="*/ 2147483646 w 1304"/>
                <a:gd name="T1" fmla="*/ 2147483646 h 986"/>
                <a:gd name="T2" fmla="*/ 2147483646 w 1304"/>
                <a:gd name="T3" fmla="*/ 2147483646 h 986"/>
                <a:gd name="T4" fmla="*/ 2147483646 w 1304"/>
                <a:gd name="T5" fmla="*/ 2147483646 h 986"/>
                <a:gd name="T6" fmla="*/ 2147483646 w 1304"/>
                <a:gd name="T7" fmla="*/ 2147483646 h 986"/>
                <a:gd name="T8" fmla="*/ 2147483646 w 1304"/>
                <a:gd name="T9" fmla="*/ 2147483646 h 986"/>
                <a:gd name="T10" fmla="*/ 2147483646 w 1304"/>
                <a:gd name="T11" fmla="*/ 2147483646 h 986"/>
                <a:gd name="T12" fmla="*/ 2147483646 w 1304"/>
                <a:gd name="T13" fmla="*/ 2147483646 h 986"/>
                <a:gd name="T14" fmla="*/ 2147483646 w 1304"/>
                <a:gd name="T15" fmla="*/ 2147483646 h 986"/>
                <a:gd name="T16" fmla="*/ 2147483646 w 1304"/>
                <a:gd name="T17" fmla="*/ 2147483646 h 986"/>
                <a:gd name="T18" fmla="*/ 2147483646 w 1304"/>
                <a:gd name="T19" fmla="*/ 2147483646 h 986"/>
                <a:gd name="T20" fmla="*/ 2147483646 w 1304"/>
                <a:gd name="T21" fmla="*/ 2147483646 h 986"/>
                <a:gd name="T22" fmla="*/ 2147483646 w 1304"/>
                <a:gd name="T23" fmla="*/ 2147483646 h 986"/>
                <a:gd name="T24" fmla="*/ 2147483646 w 1304"/>
                <a:gd name="T25" fmla="*/ 2147483646 h 986"/>
                <a:gd name="T26" fmla="*/ 2147483646 w 1304"/>
                <a:gd name="T27" fmla="*/ 2147483646 h 986"/>
                <a:gd name="T28" fmla="*/ 2147483646 w 1304"/>
                <a:gd name="T29" fmla="*/ 2147483646 h 986"/>
                <a:gd name="T30" fmla="*/ 2147483646 w 1304"/>
                <a:gd name="T31" fmla="*/ 2147483646 h 986"/>
                <a:gd name="T32" fmla="*/ 2147483646 w 1304"/>
                <a:gd name="T33" fmla="*/ 2147483646 h 986"/>
                <a:gd name="T34" fmla="*/ 2147483646 w 1304"/>
                <a:gd name="T35" fmla="*/ 2147483646 h 986"/>
                <a:gd name="T36" fmla="*/ 2147483646 w 1304"/>
                <a:gd name="T37" fmla="*/ 2147483646 h 986"/>
                <a:gd name="T38" fmla="*/ 2147483646 w 1304"/>
                <a:gd name="T39" fmla="*/ 2147483646 h 986"/>
                <a:gd name="T40" fmla="*/ 2147483646 w 1304"/>
                <a:gd name="T41" fmla="*/ 2147483646 h 986"/>
                <a:gd name="T42" fmla="*/ 2147483646 w 1304"/>
                <a:gd name="T43" fmla="*/ 2147483646 h 986"/>
                <a:gd name="T44" fmla="*/ 2147483646 w 1304"/>
                <a:gd name="T45" fmla="*/ 2147483646 h 986"/>
                <a:gd name="T46" fmla="*/ 2147483646 w 1304"/>
                <a:gd name="T47" fmla="*/ 2147483646 h 986"/>
                <a:gd name="T48" fmla="*/ 2147483646 w 1304"/>
                <a:gd name="T49" fmla="*/ 2147483646 h 986"/>
                <a:gd name="T50" fmla="*/ 2147483646 w 1304"/>
                <a:gd name="T51" fmla="*/ 2147483646 h 986"/>
                <a:gd name="T52" fmla="*/ 2147483646 w 1304"/>
                <a:gd name="T53" fmla="*/ 2147483646 h 986"/>
                <a:gd name="T54" fmla="*/ 2147483646 w 1304"/>
                <a:gd name="T55" fmla="*/ 2147483646 h 986"/>
                <a:gd name="T56" fmla="*/ 2147483646 w 1304"/>
                <a:gd name="T57" fmla="*/ 2147483646 h 986"/>
                <a:gd name="T58" fmla="*/ 2147483646 w 1304"/>
                <a:gd name="T59" fmla="*/ 2147483646 h 986"/>
                <a:gd name="T60" fmla="*/ 2147483646 w 1304"/>
                <a:gd name="T61" fmla="*/ 2147483646 h 986"/>
                <a:gd name="T62" fmla="*/ 2147483646 w 1304"/>
                <a:gd name="T63" fmla="*/ 2147483646 h 986"/>
                <a:gd name="T64" fmla="*/ 2147483646 w 1304"/>
                <a:gd name="T65" fmla="*/ 2147483646 h 986"/>
                <a:gd name="T66" fmla="*/ 2147483646 w 1304"/>
                <a:gd name="T67" fmla="*/ 2147483646 h 986"/>
                <a:gd name="T68" fmla="*/ 2147483646 w 1304"/>
                <a:gd name="T69" fmla="*/ 2147483646 h 986"/>
                <a:gd name="T70" fmla="*/ 2147483646 w 1304"/>
                <a:gd name="T71" fmla="*/ 2147483646 h 986"/>
                <a:gd name="T72" fmla="*/ 2147483646 w 1304"/>
                <a:gd name="T73" fmla="*/ 2147483646 h 986"/>
                <a:gd name="T74" fmla="*/ 2147483646 w 1304"/>
                <a:gd name="T75" fmla="*/ 2147483646 h 986"/>
                <a:gd name="T76" fmla="*/ 2147483646 w 1304"/>
                <a:gd name="T77" fmla="*/ 2147483646 h 986"/>
                <a:gd name="T78" fmla="*/ 2147483646 w 1304"/>
                <a:gd name="T79" fmla="*/ 2147483646 h 986"/>
                <a:gd name="T80" fmla="*/ 2147483646 w 1304"/>
                <a:gd name="T81" fmla="*/ 2147483646 h 986"/>
                <a:gd name="T82" fmla="*/ 2147483646 w 1304"/>
                <a:gd name="T83" fmla="*/ 2147483646 h 986"/>
                <a:gd name="T84" fmla="*/ 2147483646 w 1304"/>
                <a:gd name="T85" fmla="*/ 2147483646 h 986"/>
                <a:gd name="T86" fmla="*/ 2147483646 w 1304"/>
                <a:gd name="T87" fmla="*/ 2147483646 h 986"/>
                <a:gd name="T88" fmla="*/ 2147483646 w 1304"/>
                <a:gd name="T89" fmla="*/ 2147483646 h 986"/>
                <a:gd name="T90" fmla="*/ 2147483646 w 1304"/>
                <a:gd name="T91" fmla="*/ 2147483646 h 986"/>
                <a:gd name="T92" fmla="*/ 2147483646 w 1304"/>
                <a:gd name="T93" fmla="*/ 2147483646 h 986"/>
                <a:gd name="T94" fmla="*/ 2147483646 w 1304"/>
                <a:gd name="T95" fmla="*/ 2147483646 h 986"/>
                <a:gd name="T96" fmla="*/ 2147483646 w 1304"/>
                <a:gd name="T97" fmla="*/ 2147483646 h 986"/>
                <a:gd name="T98" fmla="*/ 2147483646 w 1304"/>
                <a:gd name="T99" fmla="*/ 2147483646 h 986"/>
                <a:gd name="T100" fmla="*/ 2147483646 w 1304"/>
                <a:gd name="T101" fmla="*/ 2147483646 h 986"/>
                <a:gd name="T102" fmla="*/ 2147483646 w 1304"/>
                <a:gd name="T103" fmla="*/ 2147483646 h 986"/>
                <a:gd name="T104" fmla="*/ 2147483646 w 1304"/>
                <a:gd name="T105" fmla="*/ 2147483646 h 986"/>
                <a:gd name="T106" fmla="*/ 2147483646 w 1304"/>
                <a:gd name="T107" fmla="*/ 2147483646 h 986"/>
                <a:gd name="T108" fmla="*/ 2147483646 w 1304"/>
                <a:gd name="T109" fmla="*/ 2147483646 h 986"/>
                <a:gd name="T110" fmla="*/ 2147483646 w 1304"/>
                <a:gd name="T111" fmla="*/ 2147483646 h 986"/>
                <a:gd name="T112" fmla="*/ 2147483646 w 1304"/>
                <a:gd name="T113" fmla="*/ 2147483646 h 986"/>
                <a:gd name="T114" fmla="*/ 2147483646 w 1304"/>
                <a:gd name="T115" fmla="*/ 2147483646 h 98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04" h="986">
                  <a:moveTo>
                    <a:pt x="1302" y="530"/>
                  </a:moveTo>
                  <a:lnTo>
                    <a:pt x="1304" y="530"/>
                  </a:lnTo>
                  <a:lnTo>
                    <a:pt x="1304" y="528"/>
                  </a:lnTo>
                  <a:lnTo>
                    <a:pt x="1278" y="456"/>
                  </a:lnTo>
                  <a:lnTo>
                    <a:pt x="1262" y="444"/>
                  </a:lnTo>
                  <a:lnTo>
                    <a:pt x="1262" y="442"/>
                  </a:lnTo>
                  <a:lnTo>
                    <a:pt x="1258" y="412"/>
                  </a:lnTo>
                  <a:lnTo>
                    <a:pt x="1226" y="408"/>
                  </a:lnTo>
                  <a:lnTo>
                    <a:pt x="1224" y="408"/>
                  </a:lnTo>
                  <a:lnTo>
                    <a:pt x="1222" y="408"/>
                  </a:lnTo>
                  <a:lnTo>
                    <a:pt x="1222" y="406"/>
                  </a:lnTo>
                  <a:lnTo>
                    <a:pt x="1222" y="404"/>
                  </a:lnTo>
                  <a:lnTo>
                    <a:pt x="1218" y="396"/>
                  </a:lnTo>
                  <a:lnTo>
                    <a:pt x="1212" y="386"/>
                  </a:lnTo>
                  <a:lnTo>
                    <a:pt x="1202" y="378"/>
                  </a:lnTo>
                  <a:lnTo>
                    <a:pt x="1192" y="368"/>
                  </a:lnTo>
                  <a:lnTo>
                    <a:pt x="1178" y="360"/>
                  </a:lnTo>
                  <a:lnTo>
                    <a:pt x="1166" y="354"/>
                  </a:lnTo>
                  <a:lnTo>
                    <a:pt x="1152" y="346"/>
                  </a:lnTo>
                  <a:lnTo>
                    <a:pt x="1140" y="340"/>
                  </a:lnTo>
                  <a:lnTo>
                    <a:pt x="1116" y="336"/>
                  </a:lnTo>
                  <a:lnTo>
                    <a:pt x="1084" y="334"/>
                  </a:lnTo>
                  <a:lnTo>
                    <a:pt x="1042" y="332"/>
                  </a:lnTo>
                  <a:lnTo>
                    <a:pt x="1040" y="332"/>
                  </a:lnTo>
                  <a:lnTo>
                    <a:pt x="1032" y="320"/>
                  </a:lnTo>
                  <a:lnTo>
                    <a:pt x="1028" y="310"/>
                  </a:lnTo>
                  <a:lnTo>
                    <a:pt x="1026" y="300"/>
                  </a:lnTo>
                  <a:lnTo>
                    <a:pt x="1028" y="288"/>
                  </a:lnTo>
                  <a:lnTo>
                    <a:pt x="1034" y="272"/>
                  </a:lnTo>
                  <a:lnTo>
                    <a:pt x="1044" y="246"/>
                  </a:lnTo>
                  <a:lnTo>
                    <a:pt x="1058" y="214"/>
                  </a:lnTo>
                  <a:lnTo>
                    <a:pt x="1048" y="180"/>
                  </a:lnTo>
                  <a:lnTo>
                    <a:pt x="1036" y="124"/>
                  </a:lnTo>
                  <a:lnTo>
                    <a:pt x="1032" y="118"/>
                  </a:lnTo>
                  <a:lnTo>
                    <a:pt x="1024" y="112"/>
                  </a:lnTo>
                  <a:lnTo>
                    <a:pt x="1012" y="106"/>
                  </a:lnTo>
                  <a:lnTo>
                    <a:pt x="996" y="100"/>
                  </a:lnTo>
                  <a:lnTo>
                    <a:pt x="990" y="98"/>
                  </a:lnTo>
                  <a:lnTo>
                    <a:pt x="982" y="94"/>
                  </a:lnTo>
                  <a:lnTo>
                    <a:pt x="976" y="90"/>
                  </a:lnTo>
                  <a:lnTo>
                    <a:pt x="970" y="86"/>
                  </a:lnTo>
                  <a:lnTo>
                    <a:pt x="966" y="80"/>
                  </a:lnTo>
                  <a:lnTo>
                    <a:pt x="964" y="74"/>
                  </a:lnTo>
                  <a:lnTo>
                    <a:pt x="960" y="68"/>
                  </a:lnTo>
                  <a:lnTo>
                    <a:pt x="954" y="60"/>
                  </a:lnTo>
                  <a:lnTo>
                    <a:pt x="948" y="54"/>
                  </a:lnTo>
                  <a:lnTo>
                    <a:pt x="940" y="50"/>
                  </a:lnTo>
                  <a:lnTo>
                    <a:pt x="938" y="50"/>
                  </a:lnTo>
                  <a:lnTo>
                    <a:pt x="938" y="48"/>
                  </a:lnTo>
                  <a:lnTo>
                    <a:pt x="928" y="0"/>
                  </a:lnTo>
                  <a:lnTo>
                    <a:pt x="890" y="4"/>
                  </a:lnTo>
                  <a:lnTo>
                    <a:pt x="886" y="14"/>
                  </a:lnTo>
                  <a:lnTo>
                    <a:pt x="882" y="24"/>
                  </a:lnTo>
                  <a:lnTo>
                    <a:pt x="878" y="32"/>
                  </a:lnTo>
                  <a:lnTo>
                    <a:pt x="876" y="36"/>
                  </a:lnTo>
                  <a:lnTo>
                    <a:pt x="870" y="38"/>
                  </a:lnTo>
                  <a:lnTo>
                    <a:pt x="846" y="46"/>
                  </a:lnTo>
                  <a:lnTo>
                    <a:pt x="828" y="56"/>
                  </a:lnTo>
                  <a:lnTo>
                    <a:pt x="822" y="60"/>
                  </a:lnTo>
                  <a:lnTo>
                    <a:pt x="816" y="66"/>
                  </a:lnTo>
                  <a:lnTo>
                    <a:pt x="814" y="74"/>
                  </a:lnTo>
                  <a:lnTo>
                    <a:pt x="810" y="92"/>
                  </a:lnTo>
                  <a:lnTo>
                    <a:pt x="806" y="110"/>
                  </a:lnTo>
                  <a:lnTo>
                    <a:pt x="802" y="122"/>
                  </a:lnTo>
                  <a:lnTo>
                    <a:pt x="798" y="130"/>
                  </a:lnTo>
                  <a:lnTo>
                    <a:pt x="792" y="136"/>
                  </a:lnTo>
                  <a:lnTo>
                    <a:pt x="786" y="142"/>
                  </a:lnTo>
                  <a:lnTo>
                    <a:pt x="778" y="144"/>
                  </a:lnTo>
                  <a:lnTo>
                    <a:pt x="770" y="146"/>
                  </a:lnTo>
                  <a:lnTo>
                    <a:pt x="760" y="146"/>
                  </a:lnTo>
                  <a:lnTo>
                    <a:pt x="750" y="144"/>
                  </a:lnTo>
                  <a:lnTo>
                    <a:pt x="738" y="140"/>
                  </a:lnTo>
                  <a:lnTo>
                    <a:pt x="724" y="134"/>
                  </a:lnTo>
                  <a:lnTo>
                    <a:pt x="708" y="126"/>
                  </a:lnTo>
                  <a:lnTo>
                    <a:pt x="674" y="104"/>
                  </a:lnTo>
                  <a:lnTo>
                    <a:pt x="608" y="188"/>
                  </a:lnTo>
                  <a:lnTo>
                    <a:pt x="616" y="224"/>
                  </a:lnTo>
                  <a:lnTo>
                    <a:pt x="618" y="224"/>
                  </a:lnTo>
                  <a:lnTo>
                    <a:pt x="616" y="226"/>
                  </a:lnTo>
                  <a:lnTo>
                    <a:pt x="610" y="232"/>
                  </a:lnTo>
                  <a:lnTo>
                    <a:pt x="602" y="236"/>
                  </a:lnTo>
                  <a:lnTo>
                    <a:pt x="598" y="236"/>
                  </a:lnTo>
                  <a:lnTo>
                    <a:pt x="594" y="234"/>
                  </a:lnTo>
                  <a:lnTo>
                    <a:pt x="582" y="230"/>
                  </a:lnTo>
                  <a:lnTo>
                    <a:pt x="576" y="226"/>
                  </a:lnTo>
                  <a:lnTo>
                    <a:pt x="564" y="224"/>
                  </a:lnTo>
                  <a:lnTo>
                    <a:pt x="548" y="220"/>
                  </a:lnTo>
                  <a:lnTo>
                    <a:pt x="528" y="220"/>
                  </a:lnTo>
                  <a:lnTo>
                    <a:pt x="514" y="218"/>
                  </a:lnTo>
                  <a:lnTo>
                    <a:pt x="494" y="216"/>
                  </a:lnTo>
                  <a:lnTo>
                    <a:pt x="474" y="220"/>
                  </a:lnTo>
                  <a:lnTo>
                    <a:pt x="482" y="234"/>
                  </a:lnTo>
                  <a:lnTo>
                    <a:pt x="492" y="248"/>
                  </a:lnTo>
                  <a:lnTo>
                    <a:pt x="494" y="252"/>
                  </a:lnTo>
                  <a:lnTo>
                    <a:pt x="494" y="256"/>
                  </a:lnTo>
                  <a:lnTo>
                    <a:pt x="484" y="308"/>
                  </a:lnTo>
                  <a:lnTo>
                    <a:pt x="488" y="336"/>
                  </a:lnTo>
                  <a:lnTo>
                    <a:pt x="490" y="336"/>
                  </a:lnTo>
                  <a:lnTo>
                    <a:pt x="488" y="336"/>
                  </a:lnTo>
                  <a:lnTo>
                    <a:pt x="472" y="388"/>
                  </a:lnTo>
                  <a:lnTo>
                    <a:pt x="470" y="394"/>
                  </a:lnTo>
                  <a:lnTo>
                    <a:pt x="468" y="396"/>
                  </a:lnTo>
                  <a:lnTo>
                    <a:pt x="466" y="396"/>
                  </a:lnTo>
                  <a:lnTo>
                    <a:pt x="466" y="394"/>
                  </a:lnTo>
                  <a:lnTo>
                    <a:pt x="464" y="390"/>
                  </a:lnTo>
                  <a:lnTo>
                    <a:pt x="460" y="384"/>
                  </a:lnTo>
                  <a:lnTo>
                    <a:pt x="460" y="382"/>
                  </a:lnTo>
                  <a:lnTo>
                    <a:pt x="458" y="382"/>
                  </a:lnTo>
                  <a:lnTo>
                    <a:pt x="454" y="384"/>
                  </a:lnTo>
                  <a:lnTo>
                    <a:pt x="452" y="392"/>
                  </a:lnTo>
                  <a:lnTo>
                    <a:pt x="450" y="404"/>
                  </a:lnTo>
                  <a:lnTo>
                    <a:pt x="444" y="414"/>
                  </a:lnTo>
                  <a:lnTo>
                    <a:pt x="436" y="422"/>
                  </a:lnTo>
                  <a:lnTo>
                    <a:pt x="426" y="432"/>
                  </a:lnTo>
                  <a:lnTo>
                    <a:pt x="412" y="444"/>
                  </a:lnTo>
                  <a:lnTo>
                    <a:pt x="406" y="448"/>
                  </a:lnTo>
                  <a:lnTo>
                    <a:pt x="404" y="448"/>
                  </a:lnTo>
                  <a:lnTo>
                    <a:pt x="352" y="448"/>
                  </a:lnTo>
                  <a:lnTo>
                    <a:pt x="332" y="468"/>
                  </a:lnTo>
                  <a:lnTo>
                    <a:pt x="330" y="468"/>
                  </a:lnTo>
                  <a:lnTo>
                    <a:pt x="274" y="460"/>
                  </a:lnTo>
                  <a:lnTo>
                    <a:pt x="268" y="466"/>
                  </a:lnTo>
                  <a:lnTo>
                    <a:pt x="260" y="470"/>
                  </a:lnTo>
                  <a:lnTo>
                    <a:pt x="254" y="470"/>
                  </a:lnTo>
                  <a:lnTo>
                    <a:pt x="248" y="470"/>
                  </a:lnTo>
                  <a:lnTo>
                    <a:pt x="240" y="470"/>
                  </a:lnTo>
                  <a:lnTo>
                    <a:pt x="232" y="470"/>
                  </a:lnTo>
                  <a:lnTo>
                    <a:pt x="206" y="478"/>
                  </a:lnTo>
                  <a:lnTo>
                    <a:pt x="184" y="504"/>
                  </a:lnTo>
                  <a:lnTo>
                    <a:pt x="184" y="506"/>
                  </a:lnTo>
                  <a:lnTo>
                    <a:pt x="148" y="508"/>
                  </a:lnTo>
                  <a:lnTo>
                    <a:pt x="148" y="478"/>
                  </a:lnTo>
                  <a:lnTo>
                    <a:pt x="126" y="478"/>
                  </a:lnTo>
                  <a:lnTo>
                    <a:pt x="122" y="490"/>
                  </a:lnTo>
                  <a:lnTo>
                    <a:pt x="106" y="494"/>
                  </a:lnTo>
                  <a:lnTo>
                    <a:pt x="104" y="494"/>
                  </a:lnTo>
                  <a:lnTo>
                    <a:pt x="102" y="494"/>
                  </a:lnTo>
                  <a:lnTo>
                    <a:pt x="86" y="486"/>
                  </a:lnTo>
                  <a:lnTo>
                    <a:pt x="66" y="480"/>
                  </a:lnTo>
                  <a:lnTo>
                    <a:pt x="60" y="482"/>
                  </a:lnTo>
                  <a:lnTo>
                    <a:pt x="54" y="484"/>
                  </a:lnTo>
                  <a:lnTo>
                    <a:pt x="38" y="496"/>
                  </a:lnTo>
                  <a:lnTo>
                    <a:pt x="20" y="512"/>
                  </a:lnTo>
                  <a:lnTo>
                    <a:pt x="14" y="520"/>
                  </a:lnTo>
                  <a:lnTo>
                    <a:pt x="10" y="528"/>
                  </a:lnTo>
                  <a:lnTo>
                    <a:pt x="12" y="530"/>
                  </a:lnTo>
                  <a:lnTo>
                    <a:pt x="14" y="536"/>
                  </a:lnTo>
                  <a:lnTo>
                    <a:pt x="16" y="546"/>
                  </a:lnTo>
                  <a:lnTo>
                    <a:pt x="16" y="554"/>
                  </a:lnTo>
                  <a:lnTo>
                    <a:pt x="14" y="562"/>
                  </a:lnTo>
                  <a:lnTo>
                    <a:pt x="10" y="568"/>
                  </a:lnTo>
                  <a:lnTo>
                    <a:pt x="6" y="570"/>
                  </a:lnTo>
                  <a:lnTo>
                    <a:pt x="4" y="574"/>
                  </a:lnTo>
                  <a:lnTo>
                    <a:pt x="0" y="590"/>
                  </a:lnTo>
                  <a:lnTo>
                    <a:pt x="14" y="598"/>
                  </a:lnTo>
                  <a:lnTo>
                    <a:pt x="30" y="580"/>
                  </a:lnTo>
                  <a:lnTo>
                    <a:pt x="54" y="604"/>
                  </a:lnTo>
                  <a:lnTo>
                    <a:pt x="54" y="606"/>
                  </a:lnTo>
                  <a:lnTo>
                    <a:pt x="58" y="650"/>
                  </a:lnTo>
                  <a:lnTo>
                    <a:pt x="58" y="652"/>
                  </a:lnTo>
                  <a:lnTo>
                    <a:pt x="44" y="712"/>
                  </a:lnTo>
                  <a:lnTo>
                    <a:pt x="42" y="712"/>
                  </a:lnTo>
                  <a:lnTo>
                    <a:pt x="18" y="712"/>
                  </a:lnTo>
                  <a:lnTo>
                    <a:pt x="12" y="714"/>
                  </a:lnTo>
                  <a:lnTo>
                    <a:pt x="6" y="716"/>
                  </a:lnTo>
                  <a:lnTo>
                    <a:pt x="8" y="720"/>
                  </a:lnTo>
                  <a:lnTo>
                    <a:pt x="12" y="724"/>
                  </a:lnTo>
                  <a:lnTo>
                    <a:pt x="28" y="736"/>
                  </a:lnTo>
                  <a:lnTo>
                    <a:pt x="40" y="734"/>
                  </a:lnTo>
                  <a:lnTo>
                    <a:pt x="42" y="734"/>
                  </a:lnTo>
                  <a:lnTo>
                    <a:pt x="70" y="760"/>
                  </a:lnTo>
                  <a:lnTo>
                    <a:pt x="72" y="764"/>
                  </a:lnTo>
                  <a:lnTo>
                    <a:pt x="76" y="768"/>
                  </a:lnTo>
                  <a:lnTo>
                    <a:pt x="76" y="778"/>
                  </a:lnTo>
                  <a:lnTo>
                    <a:pt x="74" y="792"/>
                  </a:lnTo>
                  <a:lnTo>
                    <a:pt x="66" y="806"/>
                  </a:lnTo>
                  <a:lnTo>
                    <a:pt x="70" y="832"/>
                  </a:lnTo>
                  <a:lnTo>
                    <a:pt x="80" y="834"/>
                  </a:lnTo>
                  <a:lnTo>
                    <a:pt x="120" y="834"/>
                  </a:lnTo>
                  <a:lnTo>
                    <a:pt x="100" y="852"/>
                  </a:lnTo>
                  <a:lnTo>
                    <a:pt x="112" y="860"/>
                  </a:lnTo>
                  <a:lnTo>
                    <a:pt x="128" y="868"/>
                  </a:lnTo>
                  <a:lnTo>
                    <a:pt x="170" y="886"/>
                  </a:lnTo>
                  <a:lnTo>
                    <a:pt x="172" y="888"/>
                  </a:lnTo>
                  <a:lnTo>
                    <a:pt x="174" y="888"/>
                  </a:lnTo>
                  <a:lnTo>
                    <a:pt x="178" y="952"/>
                  </a:lnTo>
                  <a:lnTo>
                    <a:pt x="180" y="962"/>
                  </a:lnTo>
                  <a:lnTo>
                    <a:pt x="186" y="970"/>
                  </a:lnTo>
                  <a:lnTo>
                    <a:pt x="194" y="976"/>
                  </a:lnTo>
                  <a:lnTo>
                    <a:pt x="206" y="982"/>
                  </a:lnTo>
                  <a:lnTo>
                    <a:pt x="210" y="980"/>
                  </a:lnTo>
                  <a:lnTo>
                    <a:pt x="212" y="980"/>
                  </a:lnTo>
                  <a:lnTo>
                    <a:pt x="256" y="986"/>
                  </a:lnTo>
                  <a:lnTo>
                    <a:pt x="260" y="986"/>
                  </a:lnTo>
                  <a:lnTo>
                    <a:pt x="260" y="984"/>
                  </a:lnTo>
                  <a:lnTo>
                    <a:pt x="268" y="968"/>
                  </a:lnTo>
                  <a:lnTo>
                    <a:pt x="268" y="966"/>
                  </a:lnTo>
                  <a:lnTo>
                    <a:pt x="268" y="960"/>
                  </a:lnTo>
                  <a:lnTo>
                    <a:pt x="270" y="956"/>
                  </a:lnTo>
                  <a:lnTo>
                    <a:pt x="274" y="952"/>
                  </a:lnTo>
                  <a:lnTo>
                    <a:pt x="278" y="948"/>
                  </a:lnTo>
                  <a:lnTo>
                    <a:pt x="286" y="940"/>
                  </a:lnTo>
                  <a:lnTo>
                    <a:pt x="290" y="932"/>
                  </a:lnTo>
                  <a:lnTo>
                    <a:pt x="294" y="928"/>
                  </a:lnTo>
                  <a:lnTo>
                    <a:pt x="298" y="926"/>
                  </a:lnTo>
                  <a:lnTo>
                    <a:pt x="306" y="926"/>
                  </a:lnTo>
                  <a:lnTo>
                    <a:pt x="314" y="928"/>
                  </a:lnTo>
                  <a:lnTo>
                    <a:pt x="316" y="928"/>
                  </a:lnTo>
                  <a:lnTo>
                    <a:pt x="330" y="936"/>
                  </a:lnTo>
                  <a:lnTo>
                    <a:pt x="382" y="946"/>
                  </a:lnTo>
                  <a:lnTo>
                    <a:pt x="412" y="944"/>
                  </a:lnTo>
                  <a:lnTo>
                    <a:pt x="434" y="934"/>
                  </a:lnTo>
                  <a:lnTo>
                    <a:pt x="440" y="928"/>
                  </a:lnTo>
                  <a:lnTo>
                    <a:pt x="444" y="924"/>
                  </a:lnTo>
                  <a:lnTo>
                    <a:pt x="452" y="924"/>
                  </a:lnTo>
                  <a:lnTo>
                    <a:pt x="460" y="930"/>
                  </a:lnTo>
                  <a:lnTo>
                    <a:pt x="464" y="932"/>
                  </a:lnTo>
                  <a:lnTo>
                    <a:pt x="468" y="938"/>
                  </a:lnTo>
                  <a:lnTo>
                    <a:pt x="472" y="948"/>
                  </a:lnTo>
                  <a:lnTo>
                    <a:pt x="488" y="960"/>
                  </a:lnTo>
                  <a:lnTo>
                    <a:pt x="500" y="960"/>
                  </a:lnTo>
                  <a:lnTo>
                    <a:pt x="502" y="960"/>
                  </a:lnTo>
                  <a:lnTo>
                    <a:pt x="504" y="960"/>
                  </a:lnTo>
                  <a:lnTo>
                    <a:pt x="520" y="968"/>
                  </a:lnTo>
                  <a:lnTo>
                    <a:pt x="552" y="964"/>
                  </a:lnTo>
                  <a:lnTo>
                    <a:pt x="570" y="960"/>
                  </a:lnTo>
                  <a:lnTo>
                    <a:pt x="614" y="964"/>
                  </a:lnTo>
                  <a:lnTo>
                    <a:pt x="634" y="958"/>
                  </a:lnTo>
                  <a:lnTo>
                    <a:pt x="658" y="948"/>
                  </a:lnTo>
                  <a:lnTo>
                    <a:pt x="666" y="944"/>
                  </a:lnTo>
                  <a:lnTo>
                    <a:pt x="676" y="940"/>
                  </a:lnTo>
                  <a:lnTo>
                    <a:pt x="720" y="940"/>
                  </a:lnTo>
                  <a:lnTo>
                    <a:pt x="736" y="934"/>
                  </a:lnTo>
                  <a:lnTo>
                    <a:pt x="746" y="930"/>
                  </a:lnTo>
                  <a:lnTo>
                    <a:pt x="754" y="928"/>
                  </a:lnTo>
                  <a:lnTo>
                    <a:pt x="778" y="928"/>
                  </a:lnTo>
                  <a:lnTo>
                    <a:pt x="790" y="936"/>
                  </a:lnTo>
                  <a:lnTo>
                    <a:pt x="826" y="944"/>
                  </a:lnTo>
                  <a:lnTo>
                    <a:pt x="830" y="944"/>
                  </a:lnTo>
                  <a:lnTo>
                    <a:pt x="832" y="948"/>
                  </a:lnTo>
                  <a:lnTo>
                    <a:pt x="842" y="956"/>
                  </a:lnTo>
                  <a:lnTo>
                    <a:pt x="858" y="964"/>
                  </a:lnTo>
                  <a:lnTo>
                    <a:pt x="858" y="966"/>
                  </a:lnTo>
                  <a:lnTo>
                    <a:pt x="892" y="968"/>
                  </a:lnTo>
                  <a:lnTo>
                    <a:pt x="908" y="976"/>
                  </a:lnTo>
                  <a:lnTo>
                    <a:pt x="928" y="980"/>
                  </a:lnTo>
                  <a:lnTo>
                    <a:pt x="946" y="982"/>
                  </a:lnTo>
                  <a:lnTo>
                    <a:pt x="950" y="972"/>
                  </a:lnTo>
                  <a:lnTo>
                    <a:pt x="942" y="956"/>
                  </a:lnTo>
                  <a:lnTo>
                    <a:pt x="940" y="940"/>
                  </a:lnTo>
                  <a:lnTo>
                    <a:pt x="938" y="940"/>
                  </a:lnTo>
                  <a:lnTo>
                    <a:pt x="942" y="936"/>
                  </a:lnTo>
                  <a:lnTo>
                    <a:pt x="952" y="922"/>
                  </a:lnTo>
                  <a:lnTo>
                    <a:pt x="952" y="920"/>
                  </a:lnTo>
                  <a:lnTo>
                    <a:pt x="954" y="920"/>
                  </a:lnTo>
                  <a:lnTo>
                    <a:pt x="964" y="912"/>
                  </a:lnTo>
                  <a:lnTo>
                    <a:pt x="962" y="908"/>
                  </a:lnTo>
                  <a:lnTo>
                    <a:pt x="958" y="892"/>
                  </a:lnTo>
                  <a:lnTo>
                    <a:pt x="956" y="888"/>
                  </a:lnTo>
                  <a:lnTo>
                    <a:pt x="950" y="884"/>
                  </a:lnTo>
                  <a:lnTo>
                    <a:pt x="938" y="872"/>
                  </a:lnTo>
                  <a:lnTo>
                    <a:pt x="922" y="858"/>
                  </a:lnTo>
                  <a:lnTo>
                    <a:pt x="922" y="856"/>
                  </a:lnTo>
                  <a:lnTo>
                    <a:pt x="920" y="856"/>
                  </a:lnTo>
                  <a:lnTo>
                    <a:pt x="922" y="856"/>
                  </a:lnTo>
                  <a:lnTo>
                    <a:pt x="922" y="854"/>
                  </a:lnTo>
                  <a:lnTo>
                    <a:pt x="924" y="838"/>
                  </a:lnTo>
                  <a:lnTo>
                    <a:pt x="924" y="828"/>
                  </a:lnTo>
                  <a:lnTo>
                    <a:pt x="916" y="808"/>
                  </a:lnTo>
                  <a:lnTo>
                    <a:pt x="934" y="804"/>
                  </a:lnTo>
                  <a:lnTo>
                    <a:pt x="944" y="796"/>
                  </a:lnTo>
                  <a:lnTo>
                    <a:pt x="966" y="796"/>
                  </a:lnTo>
                  <a:lnTo>
                    <a:pt x="988" y="792"/>
                  </a:lnTo>
                  <a:lnTo>
                    <a:pt x="990" y="792"/>
                  </a:lnTo>
                  <a:lnTo>
                    <a:pt x="1004" y="794"/>
                  </a:lnTo>
                  <a:lnTo>
                    <a:pt x="1022" y="788"/>
                  </a:lnTo>
                  <a:lnTo>
                    <a:pt x="1042" y="784"/>
                  </a:lnTo>
                  <a:lnTo>
                    <a:pt x="1054" y="780"/>
                  </a:lnTo>
                  <a:lnTo>
                    <a:pt x="1056" y="780"/>
                  </a:lnTo>
                  <a:lnTo>
                    <a:pt x="1090" y="772"/>
                  </a:lnTo>
                  <a:lnTo>
                    <a:pt x="1096" y="768"/>
                  </a:lnTo>
                  <a:lnTo>
                    <a:pt x="1094" y="760"/>
                  </a:lnTo>
                  <a:lnTo>
                    <a:pt x="1088" y="750"/>
                  </a:lnTo>
                  <a:lnTo>
                    <a:pt x="1088" y="748"/>
                  </a:lnTo>
                  <a:lnTo>
                    <a:pt x="1086" y="748"/>
                  </a:lnTo>
                  <a:lnTo>
                    <a:pt x="1088" y="736"/>
                  </a:lnTo>
                  <a:lnTo>
                    <a:pt x="1090" y="734"/>
                  </a:lnTo>
                  <a:lnTo>
                    <a:pt x="1090" y="718"/>
                  </a:lnTo>
                  <a:lnTo>
                    <a:pt x="1086" y="704"/>
                  </a:lnTo>
                  <a:lnTo>
                    <a:pt x="1086" y="702"/>
                  </a:lnTo>
                  <a:lnTo>
                    <a:pt x="1094" y="686"/>
                  </a:lnTo>
                  <a:lnTo>
                    <a:pt x="1100" y="678"/>
                  </a:lnTo>
                  <a:lnTo>
                    <a:pt x="1102" y="676"/>
                  </a:lnTo>
                  <a:lnTo>
                    <a:pt x="1106" y="676"/>
                  </a:lnTo>
                  <a:lnTo>
                    <a:pt x="1126" y="676"/>
                  </a:lnTo>
                  <a:lnTo>
                    <a:pt x="1132" y="676"/>
                  </a:lnTo>
                  <a:lnTo>
                    <a:pt x="1138" y="672"/>
                  </a:lnTo>
                  <a:lnTo>
                    <a:pt x="1170" y="630"/>
                  </a:lnTo>
                  <a:lnTo>
                    <a:pt x="1170" y="628"/>
                  </a:lnTo>
                  <a:lnTo>
                    <a:pt x="1186" y="614"/>
                  </a:lnTo>
                  <a:lnTo>
                    <a:pt x="1188" y="612"/>
                  </a:lnTo>
                  <a:lnTo>
                    <a:pt x="1196" y="610"/>
                  </a:lnTo>
                  <a:lnTo>
                    <a:pt x="1202" y="608"/>
                  </a:lnTo>
                  <a:lnTo>
                    <a:pt x="1206" y="604"/>
                  </a:lnTo>
                  <a:lnTo>
                    <a:pt x="1214" y="596"/>
                  </a:lnTo>
                  <a:lnTo>
                    <a:pt x="1218" y="592"/>
                  </a:lnTo>
                  <a:lnTo>
                    <a:pt x="1246" y="598"/>
                  </a:lnTo>
                  <a:lnTo>
                    <a:pt x="1270" y="588"/>
                  </a:lnTo>
                  <a:lnTo>
                    <a:pt x="1284" y="586"/>
                  </a:lnTo>
                  <a:lnTo>
                    <a:pt x="1296" y="580"/>
                  </a:lnTo>
                  <a:lnTo>
                    <a:pt x="1296" y="562"/>
                  </a:lnTo>
                  <a:lnTo>
                    <a:pt x="1298" y="540"/>
                  </a:lnTo>
                  <a:lnTo>
                    <a:pt x="1298" y="538"/>
                  </a:lnTo>
                  <a:lnTo>
                    <a:pt x="1302" y="532"/>
                  </a:lnTo>
                  <a:lnTo>
                    <a:pt x="1302" y="5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9" name="青海"/>
            <p:cNvSpPr/>
            <p:nvPr>
              <p:custDataLst>
                <p:tags r:id="rId40"/>
              </p:custDataLst>
            </p:nvPr>
          </p:nvSpPr>
          <p:spPr bwMode="auto">
            <a:xfrm>
              <a:off x="2381600" y="3354669"/>
              <a:ext cx="1089973" cy="781608"/>
            </a:xfrm>
            <a:custGeom>
              <a:avLst/>
              <a:gdLst>
                <a:gd name="T0" fmla="*/ 2147483646 w 812"/>
                <a:gd name="T1" fmla="*/ 2147483646 h 582"/>
                <a:gd name="T2" fmla="*/ 2147483646 w 812"/>
                <a:gd name="T3" fmla="*/ 2147483646 h 582"/>
                <a:gd name="T4" fmla="*/ 2147483646 w 812"/>
                <a:gd name="T5" fmla="*/ 2147483646 h 582"/>
                <a:gd name="T6" fmla="*/ 2147483646 w 812"/>
                <a:gd name="T7" fmla="*/ 2147483646 h 582"/>
                <a:gd name="T8" fmla="*/ 2147483646 w 812"/>
                <a:gd name="T9" fmla="*/ 2147483646 h 582"/>
                <a:gd name="T10" fmla="*/ 2147483646 w 812"/>
                <a:gd name="T11" fmla="*/ 2147483646 h 582"/>
                <a:gd name="T12" fmla="*/ 2147483646 w 812"/>
                <a:gd name="T13" fmla="*/ 2147483646 h 582"/>
                <a:gd name="T14" fmla="*/ 2147483646 w 812"/>
                <a:gd name="T15" fmla="*/ 2147483646 h 582"/>
                <a:gd name="T16" fmla="*/ 2147483646 w 812"/>
                <a:gd name="T17" fmla="*/ 2147483646 h 582"/>
                <a:gd name="T18" fmla="*/ 2147483646 w 812"/>
                <a:gd name="T19" fmla="*/ 2147483646 h 582"/>
                <a:gd name="T20" fmla="*/ 2147483646 w 812"/>
                <a:gd name="T21" fmla="*/ 2147483646 h 582"/>
                <a:gd name="T22" fmla="*/ 2147483646 w 812"/>
                <a:gd name="T23" fmla="*/ 2147483646 h 582"/>
                <a:gd name="T24" fmla="*/ 2147483646 w 812"/>
                <a:gd name="T25" fmla="*/ 2147483646 h 582"/>
                <a:gd name="T26" fmla="*/ 2147483646 w 812"/>
                <a:gd name="T27" fmla="*/ 2147483646 h 582"/>
                <a:gd name="T28" fmla="*/ 2147483646 w 812"/>
                <a:gd name="T29" fmla="*/ 2147483646 h 582"/>
                <a:gd name="T30" fmla="*/ 2147483646 w 812"/>
                <a:gd name="T31" fmla="*/ 2147483646 h 582"/>
                <a:gd name="T32" fmla="*/ 2147483646 w 812"/>
                <a:gd name="T33" fmla="*/ 2147483646 h 582"/>
                <a:gd name="T34" fmla="*/ 0 w 812"/>
                <a:gd name="T35" fmla="*/ 2147483646 h 582"/>
                <a:gd name="T36" fmla="*/ 2147483646 w 812"/>
                <a:gd name="T37" fmla="*/ 2147483646 h 582"/>
                <a:gd name="T38" fmla="*/ 2147483646 w 812"/>
                <a:gd name="T39" fmla="*/ 2147483646 h 582"/>
                <a:gd name="T40" fmla="*/ 2147483646 w 812"/>
                <a:gd name="T41" fmla="*/ 2147483646 h 582"/>
                <a:gd name="T42" fmla="*/ 2147483646 w 812"/>
                <a:gd name="T43" fmla="*/ 2147483646 h 582"/>
                <a:gd name="T44" fmla="*/ 2147483646 w 812"/>
                <a:gd name="T45" fmla="*/ 2147483646 h 582"/>
                <a:gd name="T46" fmla="*/ 2147483646 w 812"/>
                <a:gd name="T47" fmla="*/ 2147483646 h 582"/>
                <a:gd name="T48" fmla="*/ 2147483646 w 812"/>
                <a:gd name="T49" fmla="*/ 2147483646 h 582"/>
                <a:gd name="T50" fmla="*/ 2147483646 w 812"/>
                <a:gd name="T51" fmla="*/ 2147483646 h 582"/>
                <a:gd name="T52" fmla="*/ 2147483646 w 812"/>
                <a:gd name="T53" fmla="*/ 2147483646 h 582"/>
                <a:gd name="T54" fmla="*/ 2147483646 w 812"/>
                <a:gd name="T55" fmla="*/ 2147483646 h 582"/>
                <a:gd name="T56" fmla="*/ 2147483646 w 812"/>
                <a:gd name="T57" fmla="*/ 2147483646 h 582"/>
                <a:gd name="T58" fmla="*/ 2147483646 w 812"/>
                <a:gd name="T59" fmla="*/ 2147483646 h 582"/>
                <a:gd name="T60" fmla="*/ 2147483646 w 812"/>
                <a:gd name="T61" fmla="*/ 2147483646 h 582"/>
                <a:gd name="T62" fmla="*/ 2147483646 w 812"/>
                <a:gd name="T63" fmla="*/ 2147483646 h 582"/>
                <a:gd name="T64" fmla="*/ 2147483646 w 812"/>
                <a:gd name="T65" fmla="*/ 2147483646 h 582"/>
                <a:gd name="T66" fmla="*/ 2147483646 w 812"/>
                <a:gd name="T67" fmla="*/ 2147483646 h 582"/>
                <a:gd name="T68" fmla="*/ 2147483646 w 812"/>
                <a:gd name="T69" fmla="*/ 2147483646 h 582"/>
                <a:gd name="T70" fmla="*/ 2147483646 w 812"/>
                <a:gd name="T71" fmla="*/ 2147483646 h 582"/>
                <a:gd name="T72" fmla="*/ 2147483646 w 812"/>
                <a:gd name="T73" fmla="*/ 2147483646 h 582"/>
                <a:gd name="T74" fmla="*/ 2147483646 w 812"/>
                <a:gd name="T75" fmla="*/ 2147483646 h 582"/>
                <a:gd name="T76" fmla="*/ 2147483646 w 812"/>
                <a:gd name="T77" fmla="*/ 2147483646 h 582"/>
                <a:gd name="T78" fmla="*/ 2147483646 w 812"/>
                <a:gd name="T79" fmla="*/ 2147483646 h 582"/>
                <a:gd name="T80" fmla="*/ 2147483646 w 812"/>
                <a:gd name="T81" fmla="*/ 2147483646 h 582"/>
                <a:gd name="T82" fmla="*/ 2147483646 w 812"/>
                <a:gd name="T83" fmla="*/ 2147483646 h 582"/>
                <a:gd name="T84" fmla="*/ 2147483646 w 812"/>
                <a:gd name="T85" fmla="*/ 2147483646 h 582"/>
                <a:gd name="T86" fmla="*/ 2147483646 w 812"/>
                <a:gd name="T87" fmla="*/ 2147483646 h 582"/>
                <a:gd name="T88" fmla="*/ 2147483646 w 812"/>
                <a:gd name="T89" fmla="*/ 2147483646 h 582"/>
                <a:gd name="T90" fmla="*/ 2147483646 w 812"/>
                <a:gd name="T91" fmla="*/ 2147483646 h 582"/>
                <a:gd name="T92" fmla="*/ 2147483646 w 812"/>
                <a:gd name="T93" fmla="*/ 2147483646 h 582"/>
                <a:gd name="T94" fmla="*/ 2147483646 w 812"/>
                <a:gd name="T95" fmla="*/ 2147483646 h 582"/>
                <a:gd name="T96" fmla="*/ 2147483646 w 812"/>
                <a:gd name="T97" fmla="*/ 2147483646 h 582"/>
                <a:gd name="T98" fmla="*/ 2147483646 w 812"/>
                <a:gd name="T99" fmla="*/ 2147483646 h 582"/>
                <a:gd name="T100" fmla="*/ 2147483646 w 812"/>
                <a:gd name="T101" fmla="*/ 2147483646 h 582"/>
                <a:gd name="T102" fmla="*/ 2147483646 w 812"/>
                <a:gd name="T103" fmla="*/ 2147483646 h 582"/>
                <a:gd name="T104" fmla="*/ 2147483646 w 812"/>
                <a:gd name="T105" fmla="*/ 2147483646 h 582"/>
                <a:gd name="T106" fmla="*/ 2147483646 w 812"/>
                <a:gd name="T107" fmla="*/ 2147483646 h 5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12" h="582">
                  <a:moveTo>
                    <a:pt x="484" y="30"/>
                  </a:moveTo>
                  <a:lnTo>
                    <a:pt x="476" y="36"/>
                  </a:lnTo>
                  <a:lnTo>
                    <a:pt x="480" y="56"/>
                  </a:lnTo>
                  <a:lnTo>
                    <a:pt x="480" y="58"/>
                  </a:lnTo>
                  <a:lnTo>
                    <a:pt x="482" y="58"/>
                  </a:lnTo>
                  <a:lnTo>
                    <a:pt x="480" y="58"/>
                  </a:lnTo>
                  <a:lnTo>
                    <a:pt x="472" y="78"/>
                  </a:lnTo>
                  <a:lnTo>
                    <a:pt x="460" y="82"/>
                  </a:lnTo>
                  <a:lnTo>
                    <a:pt x="458" y="84"/>
                  </a:lnTo>
                  <a:lnTo>
                    <a:pt x="456" y="84"/>
                  </a:lnTo>
                  <a:lnTo>
                    <a:pt x="436" y="74"/>
                  </a:lnTo>
                  <a:lnTo>
                    <a:pt x="396" y="38"/>
                  </a:lnTo>
                  <a:lnTo>
                    <a:pt x="380" y="28"/>
                  </a:lnTo>
                  <a:lnTo>
                    <a:pt x="356" y="20"/>
                  </a:lnTo>
                  <a:lnTo>
                    <a:pt x="356" y="18"/>
                  </a:lnTo>
                  <a:lnTo>
                    <a:pt x="344" y="10"/>
                  </a:lnTo>
                  <a:lnTo>
                    <a:pt x="324" y="4"/>
                  </a:lnTo>
                  <a:lnTo>
                    <a:pt x="314" y="6"/>
                  </a:lnTo>
                  <a:lnTo>
                    <a:pt x="312" y="6"/>
                  </a:lnTo>
                  <a:lnTo>
                    <a:pt x="288" y="4"/>
                  </a:lnTo>
                  <a:lnTo>
                    <a:pt x="286" y="4"/>
                  </a:lnTo>
                  <a:lnTo>
                    <a:pt x="268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40" y="8"/>
                  </a:lnTo>
                  <a:lnTo>
                    <a:pt x="228" y="10"/>
                  </a:lnTo>
                  <a:lnTo>
                    <a:pt x="212" y="14"/>
                  </a:lnTo>
                  <a:lnTo>
                    <a:pt x="198" y="18"/>
                  </a:lnTo>
                  <a:lnTo>
                    <a:pt x="196" y="20"/>
                  </a:lnTo>
                  <a:lnTo>
                    <a:pt x="180" y="22"/>
                  </a:lnTo>
                  <a:lnTo>
                    <a:pt x="160" y="28"/>
                  </a:lnTo>
                  <a:lnTo>
                    <a:pt x="158" y="28"/>
                  </a:lnTo>
                  <a:lnTo>
                    <a:pt x="144" y="26"/>
                  </a:lnTo>
                  <a:lnTo>
                    <a:pt x="120" y="30"/>
                  </a:lnTo>
                  <a:lnTo>
                    <a:pt x="100" y="30"/>
                  </a:lnTo>
                  <a:lnTo>
                    <a:pt x="92" y="38"/>
                  </a:lnTo>
                  <a:lnTo>
                    <a:pt x="82" y="40"/>
                  </a:lnTo>
                  <a:lnTo>
                    <a:pt x="86" y="50"/>
                  </a:lnTo>
                  <a:lnTo>
                    <a:pt x="86" y="66"/>
                  </a:lnTo>
                  <a:lnTo>
                    <a:pt x="84" y="78"/>
                  </a:lnTo>
                  <a:lnTo>
                    <a:pt x="98" y="90"/>
                  </a:lnTo>
                  <a:lnTo>
                    <a:pt x="110" y="102"/>
                  </a:lnTo>
                  <a:lnTo>
                    <a:pt x="118" y="110"/>
                  </a:lnTo>
                  <a:lnTo>
                    <a:pt x="120" y="114"/>
                  </a:lnTo>
                  <a:lnTo>
                    <a:pt x="120" y="118"/>
                  </a:lnTo>
                  <a:lnTo>
                    <a:pt x="124" y="130"/>
                  </a:lnTo>
                  <a:lnTo>
                    <a:pt x="130" y="142"/>
                  </a:lnTo>
                  <a:lnTo>
                    <a:pt x="128" y="142"/>
                  </a:lnTo>
                  <a:lnTo>
                    <a:pt x="112" y="154"/>
                  </a:lnTo>
                  <a:lnTo>
                    <a:pt x="102" y="166"/>
                  </a:lnTo>
                  <a:lnTo>
                    <a:pt x="104" y="178"/>
                  </a:lnTo>
                  <a:lnTo>
                    <a:pt x="112" y="196"/>
                  </a:lnTo>
                  <a:lnTo>
                    <a:pt x="112" y="198"/>
                  </a:lnTo>
                  <a:lnTo>
                    <a:pt x="112" y="204"/>
                  </a:lnTo>
                  <a:lnTo>
                    <a:pt x="108" y="210"/>
                  </a:lnTo>
                  <a:lnTo>
                    <a:pt x="106" y="214"/>
                  </a:lnTo>
                  <a:lnTo>
                    <a:pt x="102" y="216"/>
                  </a:lnTo>
                  <a:lnTo>
                    <a:pt x="96" y="216"/>
                  </a:lnTo>
                  <a:lnTo>
                    <a:pt x="80" y="214"/>
                  </a:lnTo>
                  <a:lnTo>
                    <a:pt x="60" y="210"/>
                  </a:lnTo>
                  <a:lnTo>
                    <a:pt x="58" y="210"/>
                  </a:lnTo>
                  <a:lnTo>
                    <a:pt x="44" y="202"/>
                  </a:lnTo>
                  <a:lnTo>
                    <a:pt x="20" y="202"/>
                  </a:lnTo>
                  <a:lnTo>
                    <a:pt x="22" y="202"/>
                  </a:lnTo>
                  <a:lnTo>
                    <a:pt x="20" y="242"/>
                  </a:lnTo>
                  <a:lnTo>
                    <a:pt x="18" y="246"/>
                  </a:lnTo>
                  <a:lnTo>
                    <a:pt x="16" y="248"/>
                  </a:lnTo>
                  <a:lnTo>
                    <a:pt x="8" y="250"/>
                  </a:lnTo>
                  <a:lnTo>
                    <a:pt x="6" y="254"/>
                  </a:lnTo>
                  <a:lnTo>
                    <a:pt x="6" y="262"/>
                  </a:lnTo>
                  <a:lnTo>
                    <a:pt x="4" y="262"/>
                  </a:lnTo>
                  <a:lnTo>
                    <a:pt x="4" y="272"/>
                  </a:lnTo>
                  <a:lnTo>
                    <a:pt x="10" y="280"/>
                  </a:lnTo>
                  <a:lnTo>
                    <a:pt x="14" y="284"/>
                  </a:lnTo>
                  <a:lnTo>
                    <a:pt x="18" y="304"/>
                  </a:lnTo>
                  <a:lnTo>
                    <a:pt x="18" y="310"/>
                  </a:lnTo>
                  <a:lnTo>
                    <a:pt x="16" y="322"/>
                  </a:lnTo>
                  <a:lnTo>
                    <a:pt x="10" y="338"/>
                  </a:lnTo>
                  <a:lnTo>
                    <a:pt x="0" y="358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2" y="384"/>
                  </a:lnTo>
                  <a:lnTo>
                    <a:pt x="16" y="394"/>
                  </a:lnTo>
                  <a:lnTo>
                    <a:pt x="26" y="406"/>
                  </a:lnTo>
                  <a:lnTo>
                    <a:pt x="40" y="422"/>
                  </a:lnTo>
                  <a:lnTo>
                    <a:pt x="48" y="430"/>
                  </a:lnTo>
                  <a:lnTo>
                    <a:pt x="52" y="430"/>
                  </a:lnTo>
                  <a:lnTo>
                    <a:pt x="68" y="422"/>
                  </a:lnTo>
                  <a:lnTo>
                    <a:pt x="72" y="418"/>
                  </a:lnTo>
                  <a:lnTo>
                    <a:pt x="76" y="418"/>
                  </a:lnTo>
                  <a:lnTo>
                    <a:pt x="84" y="420"/>
                  </a:lnTo>
                  <a:lnTo>
                    <a:pt x="92" y="424"/>
                  </a:lnTo>
                  <a:lnTo>
                    <a:pt x="92" y="426"/>
                  </a:lnTo>
                  <a:lnTo>
                    <a:pt x="100" y="434"/>
                  </a:lnTo>
                  <a:lnTo>
                    <a:pt x="104" y="444"/>
                  </a:lnTo>
                  <a:lnTo>
                    <a:pt x="108" y="448"/>
                  </a:lnTo>
                  <a:lnTo>
                    <a:pt x="110" y="450"/>
                  </a:lnTo>
                  <a:lnTo>
                    <a:pt x="120" y="458"/>
                  </a:lnTo>
                  <a:lnTo>
                    <a:pt x="126" y="458"/>
                  </a:lnTo>
                  <a:lnTo>
                    <a:pt x="132" y="460"/>
                  </a:lnTo>
                  <a:lnTo>
                    <a:pt x="136" y="464"/>
                  </a:lnTo>
                  <a:lnTo>
                    <a:pt x="144" y="468"/>
                  </a:lnTo>
                  <a:lnTo>
                    <a:pt x="160" y="474"/>
                  </a:lnTo>
                  <a:lnTo>
                    <a:pt x="162" y="474"/>
                  </a:lnTo>
                  <a:lnTo>
                    <a:pt x="186" y="482"/>
                  </a:lnTo>
                  <a:lnTo>
                    <a:pt x="188" y="482"/>
                  </a:lnTo>
                  <a:lnTo>
                    <a:pt x="204" y="490"/>
                  </a:lnTo>
                  <a:lnTo>
                    <a:pt x="232" y="498"/>
                  </a:lnTo>
                  <a:lnTo>
                    <a:pt x="234" y="498"/>
                  </a:lnTo>
                  <a:lnTo>
                    <a:pt x="272" y="500"/>
                  </a:lnTo>
                  <a:lnTo>
                    <a:pt x="288" y="494"/>
                  </a:lnTo>
                  <a:lnTo>
                    <a:pt x="304" y="494"/>
                  </a:lnTo>
                  <a:lnTo>
                    <a:pt x="304" y="496"/>
                  </a:lnTo>
                  <a:lnTo>
                    <a:pt x="316" y="512"/>
                  </a:lnTo>
                  <a:lnTo>
                    <a:pt x="324" y="526"/>
                  </a:lnTo>
                  <a:lnTo>
                    <a:pt x="332" y="532"/>
                  </a:lnTo>
                  <a:lnTo>
                    <a:pt x="340" y="536"/>
                  </a:lnTo>
                  <a:lnTo>
                    <a:pt x="340" y="538"/>
                  </a:lnTo>
                  <a:lnTo>
                    <a:pt x="342" y="538"/>
                  </a:lnTo>
                  <a:lnTo>
                    <a:pt x="348" y="554"/>
                  </a:lnTo>
                  <a:lnTo>
                    <a:pt x="350" y="554"/>
                  </a:lnTo>
                  <a:lnTo>
                    <a:pt x="350" y="556"/>
                  </a:lnTo>
                  <a:lnTo>
                    <a:pt x="354" y="574"/>
                  </a:lnTo>
                  <a:lnTo>
                    <a:pt x="364" y="578"/>
                  </a:lnTo>
                  <a:lnTo>
                    <a:pt x="366" y="578"/>
                  </a:lnTo>
                  <a:lnTo>
                    <a:pt x="376" y="582"/>
                  </a:lnTo>
                  <a:lnTo>
                    <a:pt x="388" y="580"/>
                  </a:lnTo>
                  <a:lnTo>
                    <a:pt x="390" y="568"/>
                  </a:lnTo>
                  <a:lnTo>
                    <a:pt x="392" y="566"/>
                  </a:lnTo>
                  <a:lnTo>
                    <a:pt x="404" y="554"/>
                  </a:lnTo>
                  <a:lnTo>
                    <a:pt x="420" y="558"/>
                  </a:lnTo>
                  <a:lnTo>
                    <a:pt x="428" y="574"/>
                  </a:lnTo>
                  <a:lnTo>
                    <a:pt x="442" y="570"/>
                  </a:lnTo>
                  <a:lnTo>
                    <a:pt x="444" y="554"/>
                  </a:lnTo>
                  <a:lnTo>
                    <a:pt x="444" y="552"/>
                  </a:lnTo>
                  <a:lnTo>
                    <a:pt x="456" y="546"/>
                  </a:lnTo>
                  <a:lnTo>
                    <a:pt x="452" y="524"/>
                  </a:lnTo>
                  <a:lnTo>
                    <a:pt x="452" y="522"/>
                  </a:lnTo>
                  <a:lnTo>
                    <a:pt x="464" y="496"/>
                  </a:lnTo>
                  <a:lnTo>
                    <a:pt x="476" y="492"/>
                  </a:lnTo>
                  <a:lnTo>
                    <a:pt x="472" y="470"/>
                  </a:lnTo>
                  <a:lnTo>
                    <a:pt x="484" y="470"/>
                  </a:lnTo>
                  <a:lnTo>
                    <a:pt x="484" y="458"/>
                  </a:lnTo>
                  <a:lnTo>
                    <a:pt x="476" y="438"/>
                  </a:lnTo>
                  <a:lnTo>
                    <a:pt x="476" y="436"/>
                  </a:lnTo>
                  <a:lnTo>
                    <a:pt x="478" y="420"/>
                  </a:lnTo>
                  <a:lnTo>
                    <a:pt x="478" y="418"/>
                  </a:lnTo>
                  <a:lnTo>
                    <a:pt x="480" y="418"/>
                  </a:lnTo>
                  <a:lnTo>
                    <a:pt x="488" y="406"/>
                  </a:lnTo>
                  <a:lnTo>
                    <a:pt x="490" y="406"/>
                  </a:lnTo>
                  <a:lnTo>
                    <a:pt x="492" y="406"/>
                  </a:lnTo>
                  <a:lnTo>
                    <a:pt x="514" y="410"/>
                  </a:lnTo>
                  <a:lnTo>
                    <a:pt x="532" y="414"/>
                  </a:lnTo>
                  <a:lnTo>
                    <a:pt x="548" y="410"/>
                  </a:lnTo>
                  <a:lnTo>
                    <a:pt x="556" y="426"/>
                  </a:lnTo>
                  <a:lnTo>
                    <a:pt x="556" y="428"/>
                  </a:lnTo>
                  <a:lnTo>
                    <a:pt x="556" y="440"/>
                  </a:lnTo>
                  <a:lnTo>
                    <a:pt x="560" y="452"/>
                  </a:lnTo>
                  <a:lnTo>
                    <a:pt x="562" y="458"/>
                  </a:lnTo>
                  <a:lnTo>
                    <a:pt x="568" y="462"/>
                  </a:lnTo>
                  <a:lnTo>
                    <a:pt x="578" y="464"/>
                  </a:lnTo>
                  <a:lnTo>
                    <a:pt x="580" y="468"/>
                  </a:lnTo>
                  <a:lnTo>
                    <a:pt x="580" y="470"/>
                  </a:lnTo>
                  <a:lnTo>
                    <a:pt x="584" y="478"/>
                  </a:lnTo>
                  <a:lnTo>
                    <a:pt x="590" y="486"/>
                  </a:lnTo>
                  <a:lnTo>
                    <a:pt x="598" y="498"/>
                  </a:lnTo>
                  <a:lnTo>
                    <a:pt x="602" y="506"/>
                  </a:lnTo>
                  <a:lnTo>
                    <a:pt x="610" y="506"/>
                  </a:lnTo>
                  <a:lnTo>
                    <a:pt x="624" y="494"/>
                  </a:lnTo>
                  <a:lnTo>
                    <a:pt x="632" y="512"/>
                  </a:lnTo>
                  <a:lnTo>
                    <a:pt x="650" y="518"/>
                  </a:lnTo>
                  <a:lnTo>
                    <a:pt x="652" y="518"/>
                  </a:lnTo>
                  <a:lnTo>
                    <a:pt x="660" y="534"/>
                  </a:lnTo>
                  <a:lnTo>
                    <a:pt x="664" y="538"/>
                  </a:lnTo>
                  <a:lnTo>
                    <a:pt x="664" y="522"/>
                  </a:lnTo>
                  <a:lnTo>
                    <a:pt x="664" y="518"/>
                  </a:lnTo>
                  <a:lnTo>
                    <a:pt x="700" y="518"/>
                  </a:lnTo>
                  <a:lnTo>
                    <a:pt x="700" y="514"/>
                  </a:lnTo>
                  <a:lnTo>
                    <a:pt x="702" y="512"/>
                  </a:lnTo>
                  <a:lnTo>
                    <a:pt x="700" y="508"/>
                  </a:lnTo>
                  <a:lnTo>
                    <a:pt x="698" y="500"/>
                  </a:lnTo>
                  <a:lnTo>
                    <a:pt x="696" y="494"/>
                  </a:lnTo>
                  <a:lnTo>
                    <a:pt x="696" y="486"/>
                  </a:lnTo>
                  <a:lnTo>
                    <a:pt x="698" y="480"/>
                  </a:lnTo>
                  <a:lnTo>
                    <a:pt x="702" y="478"/>
                  </a:lnTo>
                  <a:lnTo>
                    <a:pt x="706" y="478"/>
                  </a:lnTo>
                  <a:lnTo>
                    <a:pt x="720" y="482"/>
                  </a:lnTo>
                  <a:lnTo>
                    <a:pt x="722" y="472"/>
                  </a:lnTo>
                  <a:lnTo>
                    <a:pt x="696" y="460"/>
                  </a:lnTo>
                  <a:lnTo>
                    <a:pt x="694" y="460"/>
                  </a:lnTo>
                  <a:lnTo>
                    <a:pt x="692" y="458"/>
                  </a:lnTo>
                  <a:lnTo>
                    <a:pt x="688" y="426"/>
                  </a:lnTo>
                  <a:lnTo>
                    <a:pt x="690" y="406"/>
                  </a:lnTo>
                  <a:lnTo>
                    <a:pt x="690" y="402"/>
                  </a:lnTo>
                  <a:lnTo>
                    <a:pt x="734" y="406"/>
                  </a:lnTo>
                  <a:lnTo>
                    <a:pt x="744" y="396"/>
                  </a:lnTo>
                  <a:lnTo>
                    <a:pt x="746" y="392"/>
                  </a:lnTo>
                  <a:lnTo>
                    <a:pt x="744" y="388"/>
                  </a:lnTo>
                  <a:lnTo>
                    <a:pt x="732" y="382"/>
                  </a:lnTo>
                  <a:lnTo>
                    <a:pt x="730" y="378"/>
                  </a:lnTo>
                  <a:lnTo>
                    <a:pt x="728" y="374"/>
                  </a:lnTo>
                  <a:lnTo>
                    <a:pt x="730" y="372"/>
                  </a:lnTo>
                  <a:lnTo>
                    <a:pt x="732" y="368"/>
                  </a:lnTo>
                  <a:lnTo>
                    <a:pt x="752" y="350"/>
                  </a:lnTo>
                  <a:lnTo>
                    <a:pt x="772" y="348"/>
                  </a:lnTo>
                  <a:lnTo>
                    <a:pt x="782" y="330"/>
                  </a:lnTo>
                  <a:lnTo>
                    <a:pt x="782" y="314"/>
                  </a:lnTo>
                  <a:lnTo>
                    <a:pt x="796" y="310"/>
                  </a:lnTo>
                  <a:lnTo>
                    <a:pt x="804" y="290"/>
                  </a:lnTo>
                  <a:lnTo>
                    <a:pt x="812" y="276"/>
                  </a:lnTo>
                  <a:lnTo>
                    <a:pt x="800" y="256"/>
                  </a:lnTo>
                  <a:lnTo>
                    <a:pt x="800" y="254"/>
                  </a:lnTo>
                  <a:lnTo>
                    <a:pt x="792" y="228"/>
                  </a:lnTo>
                  <a:lnTo>
                    <a:pt x="792" y="226"/>
                  </a:lnTo>
                  <a:lnTo>
                    <a:pt x="788" y="198"/>
                  </a:lnTo>
                  <a:lnTo>
                    <a:pt x="778" y="182"/>
                  </a:lnTo>
                  <a:lnTo>
                    <a:pt x="764" y="168"/>
                  </a:lnTo>
                  <a:lnTo>
                    <a:pt x="764" y="166"/>
                  </a:lnTo>
                  <a:lnTo>
                    <a:pt x="762" y="150"/>
                  </a:lnTo>
                  <a:lnTo>
                    <a:pt x="736" y="158"/>
                  </a:lnTo>
                  <a:lnTo>
                    <a:pt x="724" y="144"/>
                  </a:lnTo>
                  <a:lnTo>
                    <a:pt x="688" y="118"/>
                  </a:lnTo>
                  <a:lnTo>
                    <a:pt x="686" y="118"/>
                  </a:lnTo>
                  <a:lnTo>
                    <a:pt x="672" y="100"/>
                  </a:lnTo>
                  <a:lnTo>
                    <a:pt x="664" y="94"/>
                  </a:lnTo>
                  <a:lnTo>
                    <a:pt x="658" y="102"/>
                  </a:lnTo>
                  <a:lnTo>
                    <a:pt x="658" y="104"/>
                  </a:lnTo>
                  <a:lnTo>
                    <a:pt x="658" y="106"/>
                  </a:lnTo>
                  <a:lnTo>
                    <a:pt x="656" y="106"/>
                  </a:lnTo>
                  <a:lnTo>
                    <a:pt x="644" y="106"/>
                  </a:lnTo>
                  <a:lnTo>
                    <a:pt x="642" y="106"/>
                  </a:lnTo>
                  <a:lnTo>
                    <a:pt x="616" y="78"/>
                  </a:lnTo>
                  <a:lnTo>
                    <a:pt x="606" y="72"/>
                  </a:lnTo>
                  <a:lnTo>
                    <a:pt x="596" y="62"/>
                  </a:lnTo>
                  <a:lnTo>
                    <a:pt x="584" y="54"/>
                  </a:lnTo>
                  <a:lnTo>
                    <a:pt x="584" y="52"/>
                  </a:lnTo>
                  <a:lnTo>
                    <a:pt x="570" y="44"/>
                  </a:lnTo>
                  <a:lnTo>
                    <a:pt x="562" y="50"/>
                  </a:lnTo>
                  <a:lnTo>
                    <a:pt x="560" y="52"/>
                  </a:lnTo>
                  <a:lnTo>
                    <a:pt x="552" y="50"/>
                  </a:lnTo>
                  <a:lnTo>
                    <a:pt x="544" y="54"/>
                  </a:lnTo>
                  <a:lnTo>
                    <a:pt x="542" y="56"/>
                  </a:lnTo>
                  <a:lnTo>
                    <a:pt x="530" y="58"/>
                  </a:lnTo>
                  <a:lnTo>
                    <a:pt x="48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0" name="四川"/>
            <p:cNvSpPr/>
            <p:nvPr>
              <p:custDataLst>
                <p:tags r:id="rId41"/>
              </p:custDataLst>
            </p:nvPr>
          </p:nvSpPr>
          <p:spPr bwMode="auto">
            <a:xfrm>
              <a:off x="3007126" y="3902601"/>
              <a:ext cx="942316" cy="827269"/>
            </a:xfrm>
            <a:custGeom>
              <a:avLst/>
              <a:gdLst>
                <a:gd name="T0" fmla="*/ 2147483646 w 702"/>
                <a:gd name="T1" fmla="*/ 2147483646 h 616"/>
                <a:gd name="T2" fmla="*/ 2147483646 w 702"/>
                <a:gd name="T3" fmla="*/ 2147483646 h 616"/>
                <a:gd name="T4" fmla="*/ 2147483646 w 702"/>
                <a:gd name="T5" fmla="*/ 2147483646 h 616"/>
                <a:gd name="T6" fmla="*/ 2147483646 w 702"/>
                <a:gd name="T7" fmla="*/ 2147483646 h 616"/>
                <a:gd name="T8" fmla="*/ 2147483646 w 702"/>
                <a:gd name="T9" fmla="*/ 2147483646 h 616"/>
                <a:gd name="T10" fmla="*/ 2147483646 w 702"/>
                <a:gd name="T11" fmla="*/ 2147483646 h 616"/>
                <a:gd name="T12" fmla="*/ 2147483646 w 702"/>
                <a:gd name="T13" fmla="*/ 2147483646 h 616"/>
                <a:gd name="T14" fmla="*/ 2147483646 w 702"/>
                <a:gd name="T15" fmla="*/ 2147483646 h 616"/>
                <a:gd name="T16" fmla="*/ 2147483646 w 702"/>
                <a:gd name="T17" fmla="*/ 2147483646 h 616"/>
                <a:gd name="T18" fmla="*/ 2147483646 w 702"/>
                <a:gd name="T19" fmla="*/ 2147483646 h 616"/>
                <a:gd name="T20" fmla="*/ 2147483646 w 702"/>
                <a:gd name="T21" fmla="*/ 2147483646 h 616"/>
                <a:gd name="T22" fmla="*/ 2147483646 w 702"/>
                <a:gd name="T23" fmla="*/ 2147483646 h 616"/>
                <a:gd name="T24" fmla="*/ 2147483646 w 702"/>
                <a:gd name="T25" fmla="*/ 2147483646 h 616"/>
                <a:gd name="T26" fmla="*/ 2147483646 w 702"/>
                <a:gd name="T27" fmla="*/ 2147483646 h 616"/>
                <a:gd name="T28" fmla="*/ 2147483646 w 702"/>
                <a:gd name="T29" fmla="*/ 2147483646 h 616"/>
                <a:gd name="T30" fmla="*/ 2147483646 w 702"/>
                <a:gd name="T31" fmla="*/ 2147483646 h 616"/>
                <a:gd name="T32" fmla="*/ 2147483646 w 702"/>
                <a:gd name="T33" fmla="*/ 2147483646 h 616"/>
                <a:gd name="T34" fmla="*/ 2147483646 w 702"/>
                <a:gd name="T35" fmla="*/ 2147483646 h 616"/>
                <a:gd name="T36" fmla="*/ 2147483646 w 702"/>
                <a:gd name="T37" fmla="*/ 2147483646 h 616"/>
                <a:gd name="T38" fmla="*/ 2147483646 w 702"/>
                <a:gd name="T39" fmla="*/ 2147483646 h 616"/>
                <a:gd name="T40" fmla="*/ 2147483646 w 702"/>
                <a:gd name="T41" fmla="*/ 2147483646 h 616"/>
                <a:gd name="T42" fmla="*/ 2147483646 w 702"/>
                <a:gd name="T43" fmla="*/ 2147483646 h 616"/>
                <a:gd name="T44" fmla="*/ 2147483646 w 702"/>
                <a:gd name="T45" fmla="*/ 2147483646 h 616"/>
                <a:gd name="T46" fmla="*/ 2147483646 w 702"/>
                <a:gd name="T47" fmla="*/ 2147483646 h 616"/>
                <a:gd name="T48" fmla="*/ 2147483646 w 702"/>
                <a:gd name="T49" fmla="*/ 2147483646 h 616"/>
                <a:gd name="T50" fmla="*/ 2147483646 w 702"/>
                <a:gd name="T51" fmla="*/ 2147483646 h 616"/>
                <a:gd name="T52" fmla="*/ 2147483646 w 702"/>
                <a:gd name="T53" fmla="*/ 2147483646 h 616"/>
                <a:gd name="T54" fmla="*/ 2147483646 w 702"/>
                <a:gd name="T55" fmla="*/ 2147483646 h 616"/>
                <a:gd name="T56" fmla="*/ 2147483646 w 702"/>
                <a:gd name="T57" fmla="*/ 2147483646 h 616"/>
                <a:gd name="T58" fmla="*/ 2147483646 w 702"/>
                <a:gd name="T59" fmla="*/ 2147483646 h 616"/>
                <a:gd name="T60" fmla="*/ 2147483646 w 702"/>
                <a:gd name="T61" fmla="*/ 2147483646 h 616"/>
                <a:gd name="T62" fmla="*/ 2147483646 w 702"/>
                <a:gd name="T63" fmla="*/ 2147483646 h 616"/>
                <a:gd name="T64" fmla="*/ 2147483646 w 702"/>
                <a:gd name="T65" fmla="*/ 2147483646 h 616"/>
                <a:gd name="T66" fmla="*/ 2147483646 w 702"/>
                <a:gd name="T67" fmla="*/ 2147483646 h 616"/>
                <a:gd name="T68" fmla="*/ 2147483646 w 702"/>
                <a:gd name="T69" fmla="*/ 2147483646 h 616"/>
                <a:gd name="T70" fmla="*/ 2147483646 w 702"/>
                <a:gd name="T71" fmla="*/ 2147483646 h 616"/>
                <a:gd name="T72" fmla="*/ 2147483646 w 702"/>
                <a:gd name="T73" fmla="*/ 2147483646 h 616"/>
                <a:gd name="T74" fmla="*/ 2147483646 w 702"/>
                <a:gd name="T75" fmla="*/ 2147483646 h 616"/>
                <a:gd name="T76" fmla="*/ 2147483646 w 702"/>
                <a:gd name="T77" fmla="*/ 2147483646 h 616"/>
                <a:gd name="T78" fmla="*/ 2147483646 w 702"/>
                <a:gd name="T79" fmla="*/ 2147483646 h 616"/>
                <a:gd name="T80" fmla="*/ 2147483646 w 702"/>
                <a:gd name="T81" fmla="*/ 2147483646 h 616"/>
                <a:gd name="T82" fmla="*/ 2147483646 w 702"/>
                <a:gd name="T83" fmla="*/ 2147483646 h 616"/>
                <a:gd name="T84" fmla="*/ 2147483646 w 702"/>
                <a:gd name="T85" fmla="*/ 2147483646 h 616"/>
                <a:gd name="T86" fmla="*/ 2147483646 w 702"/>
                <a:gd name="T87" fmla="*/ 2147483646 h 616"/>
                <a:gd name="T88" fmla="*/ 2147483646 w 702"/>
                <a:gd name="T89" fmla="*/ 2147483646 h 616"/>
                <a:gd name="T90" fmla="*/ 2147483646 w 702"/>
                <a:gd name="T91" fmla="*/ 2147483646 h 616"/>
                <a:gd name="T92" fmla="*/ 2147483646 w 702"/>
                <a:gd name="T93" fmla="*/ 2147483646 h 616"/>
                <a:gd name="T94" fmla="*/ 2147483646 w 702"/>
                <a:gd name="T95" fmla="*/ 2147483646 h 616"/>
                <a:gd name="T96" fmla="*/ 2147483646 w 702"/>
                <a:gd name="T97" fmla="*/ 2147483646 h 616"/>
                <a:gd name="T98" fmla="*/ 2147483646 w 702"/>
                <a:gd name="T99" fmla="*/ 0 h 616"/>
                <a:gd name="T100" fmla="*/ 2147483646 w 702"/>
                <a:gd name="T101" fmla="*/ 2147483646 h 616"/>
                <a:gd name="T102" fmla="*/ 2147483646 w 702"/>
                <a:gd name="T103" fmla="*/ 2147483646 h 616"/>
                <a:gd name="T104" fmla="*/ 2147483646 w 702"/>
                <a:gd name="T105" fmla="*/ 2147483646 h 616"/>
                <a:gd name="T106" fmla="*/ 2147483646 w 702"/>
                <a:gd name="T107" fmla="*/ 2147483646 h 616"/>
                <a:gd name="T108" fmla="*/ 2147483646 w 702"/>
                <a:gd name="T109" fmla="*/ 2147483646 h 616"/>
                <a:gd name="T110" fmla="*/ 2147483646 w 702"/>
                <a:gd name="T111" fmla="*/ 2147483646 h 616"/>
                <a:gd name="T112" fmla="*/ 2147483646 w 702"/>
                <a:gd name="T113" fmla="*/ 2147483646 h 616"/>
                <a:gd name="T114" fmla="*/ 2147483646 w 702"/>
                <a:gd name="T115" fmla="*/ 2147483646 h 616"/>
                <a:gd name="T116" fmla="*/ 2147483646 w 702"/>
                <a:gd name="T117" fmla="*/ 2147483646 h 616"/>
                <a:gd name="T118" fmla="*/ 2147483646 w 702"/>
                <a:gd name="T119" fmla="*/ 2147483646 h 61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02" h="616">
                  <a:moveTo>
                    <a:pt x="66" y="14"/>
                  </a:moveTo>
                  <a:lnTo>
                    <a:pt x="46" y="10"/>
                  </a:lnTo>
                  <a:lnTo>
                    <a:pt x="28" y="6"/>
                  </a:lnTo>
                  <a:lnTo>
                    <a:pt x="22" y="14"/>
                  </a:lnTo>
                  <a:lnTo>
                    <a:pt x="20" y="28"/>
                  </a:lnTo>
                  <a:lnTo>
                    <a:pt x="26" y="50"/>
                  </a:lnTo>
                  <a:lnTo>
                    <a:pt x="26" y="66"/>
                  </a:lnTo>
                  <a:lnTo>
                    <a:pt x="26" y="70"/>
                  </a:lnTo>
                  <a:lnTo>
                    <a:pt x="18" y="70"/>
                  </a:lnTo>
                  <a:lnTo>
                    <a:pt x="22" y="90"/>
                  </a:lnTo>
                  <a:lnTo>
                    <a:pt x="6" y="94"/>
                  </a:lnTo>
                  <a:lnTo>
                    <a:pt x="0" y="106"/>
                  </a:lnTo>
                  <a:lnTo>
                    <a:pt x="8" y="114"/>
                  </a:lnTo>
                  <a:lnTo>
                    <a:pt x="10" y="114"/>
                  </a:lnTo>
                  <a:lnTo>
                    <a:pt x="38" y="136"/>
                  </a:lnTo>
                  <a:lnTo>
                    <a:pt x="38" y="138"/>
                  </a:lnTo>
                  <a:lnTo>
                    <a:pt x="42" y="158"/>
                  </a:lnTo>
                  <a:lnTo>
                    <a:pt x="56" y="178"/>
                  </a:lnTo>
                  <a:lnTo>
                    <a:pt x="62" y="184"/>
                  </a:lnTo>
                  <a:lnTo>
                    <a:pt x="70" y="194"/>
                  </a:lnTo>
                  <a:lnTo>
                    <a:pt x="72" y="194"/>
                  </a:lnTo>
                  <a:lnTo>
                    <a:pt x="70" y="196"/>
                  </a:lnTo>
                  <a:lnTo>
                    <a:pt x="70" y="214"/>
                  </a:lnTo>
                  <a:lnTo>
                    <a:pt x="74" y="226"/>
                  </a:lnTo>
                  <a:lnTo>
                    <a:pt x="74" y="244"/>
                  </a:lnTo>
                  <a:lnTo>
                    <a:pt x="82" y="258"/>
                  </a:lnTo>
                  <a:lnTo>
                    <a:pt x="84" y="266"/>
                  </a:lnTo>
                  <a:lnTo>
                    <a:pt x="86" y="274"/>
                  </a:lnTo>
                  <a:lnTo>
                    <a:pt x="90" y="286"/>
                  </a:lnTo>
                  <a:lnTo>
                    <a:pt x="92" y="302"/>
                  </a:lnTo>
                  <a:lnTo>
                    <a:pt x="90" y="314"/>
                  </a:lnTo>
                  <a:lnTo>
                    <a:pt x="88" y="320"/>
                  </a:lnTo>
                  <a:lnTo>
                    <a:pt x="90" y="326"/>
                  </a:lnTo>
                  <a:lnTo>
                    <a:pt x="94" y="336"/>
                  </a:lnTo>
                  <a:lnTo>
                    <a:pt x="98" y="346"/>
                  </a:lnTo>
                  <a:lnTo>
                    <a:pt x="100" y="346"/>
                  </a:lnTo>
                  <a:lnTo>
                    <a:pt x="100" y="348"/>
                  </a:lnTo>
                  <a:lnTo>
                    <a:pt x="100" y="350"/>
                  </a:lnTo>
                  <a:lnTo>
                    <a:pt x="86" y="378"/>
                  </a:lnTo>
                  <a:lnTo>
                    <a:pt x="90" y="386"/>
                  </a:lnTo>
                  <a:lnTo>
                    <a:pt x="90" y="392"/>
                  </a:lnTo>
                  <a:lnTo>
                    <a:pt x="86" y="418"/>
                  </a:lnTo>
                  <a:lnTo>
                    <a:pt x="86" y="428"/>
                  </a:lnTo>
                  <a:lnTo>
                    <a:pt x="88" y="432"/>
                  </a:lnTo>
                  <a:lnTo>
                    <a:pt x="90" y="434"/>
                  </a:lnTo>
                  <a:lnTo>
                    <a:pt x="94" y="436"/>
                  </a:lnTo>
                  <a:lnTo>
                    <a:pt x="102" y="442"/>
                  </a:lnTo>
                  <a:lnTo>
                    <a:pt x="104" y="448"/>
                  </a:lnTo>
                  <a:lnTo>
                    <a:pt x="102" y="462"/>
                  </a:lnTo>
                  <a:lnTo>
                    <a:pt x="106" y="462"/>
                  </a:lnTo>
                  <a:lnTo>
                    <a:pt x="108" y="464"/>
                  </a:lnTo>
                  <a:lnTo>
                    <a:pt x="110" y="462"/>
                  </a:lnTo>
                  <a:lnTo>
                    <a:pt x="114" y="458"/>
                  </a:lnTo>
                  <a:lnTo>
                    <a:pt x="116" y="452"/>
                  </a:lnTo>
                  <a:lnTo>
                    <a:pt x="118" y="450"/>
                  </a:lnTo>
                  <a:lnTo>
                    <a:pt x="118" y="448"/>
                  </a:lnTo>
                  <a:lnTo>
                    <a:pt x="122" y="444"/>
                  </a:lnTo>
                  <a:lnTo>
                    <a:pt x="126" y="440"/>
                  </a:lnTo>
                  <a:lnTo>
                    <a:pt x="126" y="434"/>
                  </a:lnTo>
                  <a:lnTo>
                    <a:pt x="124" y="426"/>
                  </a:lnTo>
                  <a:lnTo>
                    <a:pt x="122" y="422"/>
                  </a:lnTo>
                  <a:lnTo>
                    <a:pt x="126" y="420"/>
                  </a:lnTo>
                  <a:lnTo>
                    <a:pt x="136" y="418"/>
                  </a:lnTo>
                  <a:lnTo>
                    <a:pt x="142" y="418"/>
                  </a:lnTo>
                  <a:lnTo>
                    <a:pt x="146" y="420"/>
                  </a:lnTo>
                  <a:lnTo>
                    <a:pt x="150" y="424"/>
                  </a:lnTo>
                  <a:lnTo>
                    <a:pt x="156" y="440"/>
                  </a:lnTo>
                  <a:lnTo>
                    <a:pt x="156" y="442"/>
                  </a:lnTo>
                  <a:lnTo>
                    <a:pt x="158" y="468"/>
                  </a:lnTo>
                  <a:lnTo>
                    <a:pt x="170" y="474"/>
                  </a:lnTo>
                  <a:lnTo>
                    <a:pt x="178" y="478"/>
                  </a:lnTo>
                  <a:lnTo>
                    <a:pt x="184" y="472"/>
                  </a:lnTo>
                  <a:lnTo>
                    <a:pt x="190" y="466"/>
                  </a:lnTo>
                  <a:lnTo>
                    <a:pt x="194" y="466"/>
                  </a:lnTo>
                  <a:lnTo>
                    <a:pt x="200" y="470"/>
                  </a:lnTo>
                  <a:lnTo>
                    <a:pt x="204" y="478"/>
                  </a:lnTo>
                  <a:lnTo>
                    <a:pt x="206" y="498"/>
                  </a:lnTo>
                  <a:lnTo>
                    <a:pt x="208" y="502"/>
                  </a:lnTo>
                  <a:lnTo>
                    <a:pt x="230" y="548"/>
                  </a:lnTo>
                  <a:lnTo>
                    <a:pt x="238" y="556"/>
                  </a:lnTo>
                  <a:lnTo>
                    <a:pt x="238" y="558"/>
                  </a:lnTo>
                  <a:lnTo>
                    <a:pt x="242" y="578"/>
                  </a:lnTo>
                  <a:lnTo>
                    <a:pt x="244" y="596"/>
                  </a:lnTo>
                  <a:lnTo>
                    <a:pt x="246" y="598"/>
                  </a:lnTo>
                  <a:lnTo>
                    <a:pt x="254" y="588"/>
                  </a:lnTo>
                  <a:lnTo>
                    <a:pt x="256" y="586"/>
                  </a:lnTo>
                  <a:lnTo>
                    <a:pt x="258" y="586"/>
                  </a:lnTo>
                  <a:lnTo>
                    <a:pt x="262" y="588"/>
                  </a:lnTo>
                  <a:lnTo>
                    <a:pt x="262" y="592"/>
                  </a:lnTo>
                  <a:lnTo>
                    <a:pt x="262" y="598"/>
                  </a:lnTo>
                  <a:lnTo>
                    <a:pt x="262" y="612"/>
                  </a:lnTo>
                  <a:lnTo>
                    <a:pt x="262" y="616"/>
                  </a:lnTo>
                  <a:lnTo>
                    <a:pt x="268" y="616"/>
                  </a:lnTo>
                  <a:lnTo>
                    <a:pt x="270" y="614"/>
                  </a:lnTo>
                  <a:lnTo>
                    <a:pt x="278" y="602"/>
                  </a:lnTo>
                  <a:lnTo>
                    <a:pt x="288" y="594"/>
                  </a:lnTo>
                  <a:lnTo>
                    <a:pt x="296" y="588"/>
                  </a:lnTo>
                  <a:lnTo>
                    <a:pt x="306" y="586"/>
                  </a:lnTo>
                  <a:lnTo>
                    <a:pt x="322" y="590"/>
                  </a:lnTo>
                  <a:lnTo>
                    <a:pt x="328" y="588"/>
                  </a:lnTo>
                  <a:lnTo>
                    <a:pt x="336" y="576"/>
                  </a:lnTo>
                  <a:lnTo>
                    <a:pt x="334" y="558"/>
                  </a:lnTo>
                  <a:lnTo>
                    <a:pt x="330" y="546"/>
                  </a:lnTo>
                  <a:lnTo>
                    <a:pt x="328" y="540"/>
                  </a:lnTo>
                  <a:lnTo>
                    <a:pt x="328" y="536"/>
                  </a:lnTo>
                  <a:lnTo>
                    <a:pt x="330" y="522"/>
                  </a:lnTo>
                  <a:lnTo>
                    <a:pt x="330" y="520"/>
                  </a:lnTo>
                  <a:lnTo>
                    <a:pt x="332" y="518"/>
                  </a:lnTo>
                  <a:lnTo>
                    <a:pt x="346" y="510"/>
                  </a:lnTo>
                  <a:lnTo>
                    <a:pt x="348" y="510"/>
                  </a:lnTo>
                  <a:lnTo>
                    <a:pt x="358" y="502"/>
                  </a:lnTo>
                  <a:lnTo>
                    <a:pt x="372" y="484"/>
                  </a:lnTo>
                  <a:lnTo>
                    <a:pt x="374" y="470"/>
                  </a:lnTo>
                  <a:lnTo>
                    <a:pt x="358" y="436"/>
                  </a:lnTo>
                  <a:lnTo>
                    <a:pt x="390" y="450"/>
                  </a:lnTo>
                  <a:lnTo>
                    <a:pt x="390" y="438"/>
                  </a:lnTo>
                  <a:lnTo>
                    <a:pt x="390" y="436"/>
                  </a:lnTo>
                  <a:lnTo>
                    <a:pt x="402" y="426"/>
                  </a:lnTo>
                  <a:lnTo>
                    <a:pt x="426" y="420"/>
                  </a:lnTo>
                  <a:lnTo>
                    <a:pt x="428" y="420"/>
                  </a:lnTo>
                  <a:lnTo>
                    <a:pt x="442" y="450"/>
                  </a:lnTo>
                  <a:lnTo>
                    <a:pt x="440" y="462"/>
                  </a:lnTo>
                  <a:lnTo>
                    <a:pt x="442" y="472"/>
                  </a:lnTo>
                  <a:lnTo>
                    <a:pt x="444" y="478"/>
                  </a:lnTo>
                  <a:lnTo>
                    <a:pt x="448" y="480"/>
                  </a:lnTo>
                  <a:lnTo>
                    <a:pt x="454" y="478"/>
                  </a:lnTo>
                  <a:lnTo>
                    <a:pt x="458" y="474"/>
                  </a:lnTo>
                  <a:lnTo>
                    <a:pt x="458" y="472"/>
                  </a:lnTo>
                  <a:lnTo>
                    <a:pt x="460" y="472"/>
                  </a:lnTo>
                  <a:lnTo>
                    <a:pt x="478" y="466"/>
                  </a:lnTo>
                  <a:lnTo>
                    <a:pt x="480" y="466"/>
                  </a:lnTo>
                  <a:lnTo>
                    <a:pt x="492" y="468"/>
                  </a:lnTo>
                  <a:lnTo>
                    <a:pt x="496" y="470"/>
                  </a:lnTo>
                  <a:lnTo>
                    <a:pt x="498" y="472"/>
                  </a:lnTo>
                  <a:lnTo>
                    <a:pt x="498" y="494"/>
                  </a:lnTo>
                  <a:lnTo>
                    <a:pt x="502" y="496"/>
                  </a:lnTo>
                  <a:lnTo>
                    <a:pt x="510" y="498"/>
                  </a:lnTo>
                  <a:lnTo>
                    <a:pt x="522" y="498"/>
                  </a:lnTo>
                  <a:lnTo>
                    <a:pt x="542" y="492"/>
                  </a:lnTo>
                  <a:lnTo>
                    <a:pt x="554" y="482"/>
                  </a:lnTo>
                  <a:lnTo>
                    <a:pt x="556" y="472"/>
                  </a:lnTo>
                  <a:lnTo>
                    <a:pt x="550" y="466"/>
                  </a:lnTo>
                  <a:lnTo>
                    <a:pt x="530" y="458"/>
                  </a:lnTo>
                  <a:lnTo>
                    <a:pt x="528" y="458"/>
                  </a:lnTo>
                  <a:lnTo>
                    <a:pt x="504" y="434"/>
                  </a:lnTo>
                  <a:lnTo>
                    <a:pt x="506" y="432"/>
                  </a:lnTo>
                  <a:lnTo>
                    <a:pt x="518" y="422"/>
                  </a:lnTo>
                  <a:lnTo>
                    <a:pt x="518" y="420"/>
                  </a:lnTo>
                  <a:lnTo>
                    <a:pt x="530" y="416"/>
                  </a:lnTo>
                  <a:lnTo>
                    <a:pt x="534" y="416"/>
                  </a:lnTo>
                  <a:lnTo>
                    <a:pt x="550" y="418"/>
                  </a:lnTo>
                  <a:lnTo>
                    <a:pt x="550" y="420"/>
                  </a:lnTo>
                  <a:lnTo>
                    <a:pt x="550" y="414"/>
                  </a:lnTo>
                  <a:lnTo>
                    <a:pt x="544" y="402"/>
                  </a:lnTo>
                  <a:lnTo>
                    <a:pt x="532" y="396"/>
                  </a:lnTo>
                  <a:lnTo>
                    <a:pt x="518" y="374"/>
                  </a:lnTo>
                  <a:lnTo>
                    <a:pt x="516" y="372"/>
                  </a:lnTo>
                  <a:lnTo>
                    <a:pt x="510" y="346"/>
                  </a:lnTo>
                  <a:lnTo>
                    <a:pt x="510" y="326"/>
                  </a:lnTo>
                  <a:lnTo>
                    <a:pt x="522" y="314"/>
                  </a:lnTo>
                  <a:lnTo>
                    <a:pt x="542" y="314"/>
                  </a:lnTo>
                  <a:lnTo>
                    <a:pt x="586" y="318"/>
                  </a:lnTo>
                  <a:lnTo>
                    <a:pt x="606" y="288"/>
                  </a:lnTo>
                  <a:lnTo>
                    <a:pt x="606" y="286"/>
                  </a:lnTo>
                  <a:lnTo>
                    <a:pt x="608" y="286"/>
                  </a:lnTo>
                  <a:lnTo>
                    <a:pt x="626" y="278"/>
                  </a:lnTo>
                  <a:lnTo>
                    <a:pt x="634" y="260"/>
                  </a:lnTo>
                  <a:lnTo>
                    <a:pt x="634" y="258"/>
                  </a:lnTo>
                  <a:lnTo>
                    <a:pt x="654" y="242"/>
                  </a:lnTo>
                  <a:lnTo>
                    <a:pt x="664" y="224"/>
                  </a:lnTo>
                  <a:lnTo>
                    <a:pt x="666" y="224"/>
                  </a:lnTo>
                  <a:lnTo>
                    <a:pt x="666" y="222"/>
                  </a:lnTo>
                  <a:lnTo>
                    <a:pt x="674" y="214"/>
                  </a:lnTo>
                  <a:lnTo>
                    <a:pt x="682" y="198"/>
                  </a:lnTo>
                  <a:lnTo>
                    <a:pt x="686" y="174"/>
                  </a:lnTo>
                  <a:lnTo>
                    <a:pt x="686" y="172"/>
                  </a:lnTo>
                  <a:lnTo>
                    <a:pt x="686" y="170"/>
                  </a:lnTo>
                  <a:lnTo>
                    <a:pt x="700" y="162"/>
                  </a:lnTo>
                  <a:lnTo>
                    <a:pt x="702" y="158"/>
                  </a:lnTo>
                  <a:lnTo>
                    <a:pt x="684" y="156"/>
                  </a:lnTo>
                  <a:lnTo>
                    <a:pt x="652" y="158"/>
                  </a:lnTo>
                  <a:lnTo>
                    <a:pt x="650" y="156"/>
                  </a:lnTo>
                  <a:lnTo>
                    <a:pt x="638" y="146"/>
                  </a:lnTo>
                  <a:lnTo>
                    <a:pt x="630" y="136"/>
                  </a:lnTo>
                  <a:lnTo>
                    <a:pt x="630" y="138"/>
                  </a:lnTo>
                  <a:lnTo>
                    <a:pt x="628" y="138"/>
                  </a:lnTo>
                  <a:lnTo>
                    <a:pt x="624" y="142"/>
                  </a:lnTo>
                  <a:lnTo>
                    <a:pt x="618" y="142"/>
                  </a:lnTo>
                  <a:lnTo>
                    <a:pt x="614" y="144"/>
                  </a:lnTo>
                  <a:lnTo>
                    <a:pt x="612" y="146"/>
                  </a:lnTo>
                  <a:lnTo>
                    <a:pt x="608" y="146"/>
                  </a:lnTo>
                  <a:lnTo>
                    <a:pt x="606" y="144"/>
                  </a:lnTo>
                  <a:lnTo>
                    <a:pt x="604" y="138"/>
                  </a:lnTo>
                  <a:lnTo>
                    <a:pt x="602" y="132"/>
                  </a:lnTo>
                  <a:lnTo>
                    <a:pt x="598" y="126"/>
                  </a:lnTo>
                  <a:lnTo>
                    <a:pt x="596" y="126"/>
                  </a:lnTo>
                  <a:lnTo>
                    <a:pt x="592" y="114"/>
                  </a:lnTo>
                  <a:lnTo>
                    <a:pt x="588" y="114"/>
                  </a:lnTo>
                  <a:lnTo>
                    <a:pt x="576" y="122"/>
                  </a:lnTo>
                  <a:lnTo>
                    <a:pt x="576" y="124"/>
                  </a:lnTo>
                  <a:lnTo>
                    <a:pt x="574" y="124"/>
                  </a:lnTo>
                  <a:lnTo>
                    <a:pt x="546" y="130"/>
                  </a:lnTo>
                  <a:lnTo>
                    <a:pt x="544" y="128"/>
                  </a:lnTo>
                  <a:lnTo>
                    <a:pt x="526" y="116"/>
                  </a:lnTo>
                  <a:lnTo>
                    <a:pt x="524" y="114"/>
                  </a:lnTo>
                  <a:lnTo>
                    <a:pt x="518" y="104"/>
                  </a:lnTo>
                  <a:lnTo>
                    <a:pt x="506" y="118"/>
                  </a:lnTo>
                  <a:lnTo>
                    <a:pt x="498" y="126"/>
                  </a:lnTo>
                  <a:lnTo>
                    <a:pt x="492" y="130"/>
                  </a:lnTo>
                  <a:lnTo>
                    <a:pt x="488" y="132"/>
                  </a:lnTo>
                  <a:lnTo>
                    <a:pt x="484" y="130"/>
                  </a:lnTo>
                  <a:lnTo>
                    <a:pt x="466" y="120"/>
                  </a:lnTo>
                  <a:lnTo>
                    <a:pt x="452" y="118"/>
                  </a:lnTo>
                  <a:lnTo>
                    <a:pt x="450" y="120"/>
                  </a:lnTo>
                  <a:lnTo>
                    <a:pt x="438" y="110"/>
                  </a:lnTo>
                  <a:lnTo>
                    <a:pt x="436" y="110"/>
                  </a:lnTo>
                  <a:lnTo>
                    <a:pt x="442" y="88"/>
                  </a:lnTo>
                  <a:lnTo>
                    <a:pt x="442" y="80"/>
                  </a:lnTo>
                  <a:lnTo>
                    <a:pt x="434" y="78"/>
                  </a:lnTo>
                  <a:lnTo>
                    <a:pt x="416" y="58"/>
                  </a:lnTo>
                  <a:lnTo>
                    <a:pt x="418" y="46"/>
                  </a:lnTo>
                  <a:lnTo>
                    <a:pt x="376" y="42"/>
                  </a:lnTo>
                  <a:lnTo>
                    <a:pt x="360" y="32"/>
                  </a:lnTo>
                  <a:lnTo>
                    <a:pt x="354" y="28"/>
                  </a:lnTo>
                  <a:lnTo>
                    <a:pt x="350" y="18"/>
                  </a:lnTo>
                  <a:lnTo>
                    <a:pt x="348" y="12"/>
                  </a:lnTo>
                  <a:lnTo>
                    <a:pt x="344" y="0"/>
                  </a:lnTo>
                  <a:lnTo>
                    <a:pt x="338" y="0"/>
                  </a:lnTo>
                  <a:lnTo>
                    <a:pt x="326" y="10"/>
                  </a:lnTo>
                  <a:lnTo>
                    <a:pt x="310" y="30"/>
                  </a:lnTo>
                  <a:lnTo>
                    <a:pt x="314" y="42"/>
                  </a:lnTo>
                  <a:lnTo>
                    <a:pt x="318" y="60"/>
                  </a:lnTo>
                  <a:lnTo>
                    <a:pt x="318" y="62"/>
                  </a:lnTo>
                  <a:lnTo>
                    <a:pt x="320" y="62"/>
                  </a:lnTo>
                  <a:lnTo>
                    <a:pt x="318" y="62"/>
                  </a:lnTo>
                  <a:lnTo>
                    <a:pt x="318" y="66"/>
                  </a:lnTo>
                  <a:lnTo>
                    <a:pt x="314" y="68"/>
                  </a:lnTo>
                  <a:lnTo>
                    <a:pt x="306" y="70"/>
                  </a:lnTo>
                  <a:lnTo>
                    <a:pt x="290" y="70"/>
                  </a:lnTo>
                  <a:lnTo>
                    <a:pt x="280" y="66"/>
                  </a:lnTo>
                  <a:lnTo>
                    <a:pt x="268" y="70"/>
                  </a:lnTo>
                  <a:lnTo>
                    <a:pt x="266" y="70"/>
                  </a:lnTo>
                  <a:lnTo>
                    <a:pt x="264" y="70"/>
                  </a:lnTo>
                  <a:lnTo>
                    <a:pt x="262" y="82"/>
                  </a:lnTo>
                  <a:lnTo>
                    <a:pt x="262" y="86"/>
                  </a:lnTo>
                  <a:lnTo>
                    <a:pt x="258" y="86"/>
                  </a:lnTo>
                  <a:lnTo>
                    <a:pt x="238" y="78"/>
                  </a:lnTo>
                  <a:lnTo>
                    <a:pt x="240" y="88"/>
                  </a:lnTo>
                  <a:lnTo>
                    <a:pt x="242" y="96"/>
                  </a:lnTo>
                  <a:lnTo>
                    <a:pt x="246" y="104"/>
                  </a:lnTo>
                  <a:lnTo>
                    <a:pt x="244" y="110"/>
                  </a:lnTo>
                  <a:lnTo>
                    <a:pt x="242" y="116"/>
                  </a:lnTo>
                  <a:lnTo>
                    <a:pt x="234" y="118"/>
                  </a:lnTo>
                  <a:lnTo>
                    <a:pt x="222" y="118"/>
                  </a:lnTo>
                  <a:lnTo>
                    <a:pt x="208" y="118"/>
                  </a:lnTo>
                  <a:lnTo>
                    <a:pt x="206" y="142"/>
                  </a:lnTo>
                  <a:lnTo>
                    <a:pt x="190" y="134"/>
                  </a:lnTo>
                  <a:lnTo>
                    <a:pt x="188" y="134"/>
                  </a:lnTo>
                  <a:lnTo>
                    <a:pt x="178" y="118"/>
                  </a:lnTo>
                  <a:lnTo>
                    <a:pt x="160" y="110"/>
                  </a:lnTo>
                  <a:lnTo>
                    <a:pt x="154" y="100"/>
                  </a:lnTo>
                  <a:lnTo>
                    <a:pt x="148" y="106"/>
                  </a:lnTo>
                  <a:lnTo>
                    <a:pt x="146" y="106"/>
                  </a:lnTo>
                  <a:lnTo>
                    <a:pt x="134" y="108"/>
                  </a:lnTo>
                  <a:lnTo>
                    <a:pt x="132" y="108"/>
                  </a:lnTo>
                  <a:lnTo>
                    <a:pt x="126" y="94"/>
                  </a:lnTo>
                  <a:lnTo>
                    <a:pt x="118" y="86"/>
                  </a:lnTo>
                  <a:lnTo>
                    <a:pt x="118" y="84"/>
                  </a:lnTo>
                  <a:lnTo>
                    <a:pt x="110" y="74"/>
                  </a:lnTo>
                  <a:lnTo>
                    <a:pt x="106" y="66"/>
                  </a:lnTo>
                  <a:lnTo>
                    <a:pt x="106" y="64"/>
                  </a:lnTo>
                  <a:lnTo>
                    <a:pt x="102" y="62"/>
                  </a:lnTo>
                  <a:lnTo>
                    <a:pt x="98" y="62"/>
                  </a:lnTo>
                  <a:lnTo>
                    <a:pt x="90" y="56"/>
                  </a:lnTo>
                  <a:lnTo>
                    <a:pt x="86" y="46"/>
                  </a:lnTo>
                  <a:lnTo>
                    <a:pt x="82" y="34"/>
                  </a:lnTo>
                  <a:lnTo>
                    <a:pt x="82" y="22"/>
                  </a:lnTo>
                  <a:lnTo>
                    <a:pt x="78" y="12"/>
                  </a:lnTo>
                  <a:lnTo>
                    <a:pt x="68" y="14"/>
                  </a:lnTo>
                  <a:lnTo>
                    <a:pt x="66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1" name="西藏"/>
            <p:cNvSpPr/>
            <p:nvPr>
              <p:custDataLst>
                <p:tags r:id="rId42"/>
              </p:custDataLst>
            </p:nvPr>
          </p:nvSpPr>
          <p:spPr bwMode="auto">
            <a:xfrm>
              <a:off x="1441968" y="3566858"/>
              <a:ext cx="1685968" cy="1026029"/>
            </a:xfrm>
            <a:custGeom>
              <a:avLst/>
              <a:gdLst>
                <a:gd name="T0" fmla="*/ 2147483646 w 1256"/>
                <a:gd name="T1" fmla="*/ 2147483646 h 764"/>
                <a:gd name="T2" fmla="*/ 2147483646 w 1256"/>
                <a:gd name="T3" fmla="*/ 2147483646 h 764"/>
                <a:gd name="T4" fmla="*/ 2147483646 w 1256"/>
                <a:gd name="T5" fmla="*/ 2147483646 h 764"/>
                <a:gd name="T6" fmla="*/ 2147483646 w 1256"/>
                <a:gd name="T7" fmla="*/ 2147483646 h 764"/>
                <a:gd name="T8" fmla="*/ 2147483646 w 1256"/>
                <a:gd name="T9" fmla="*/ 2147483646 h 764"/>
                <a:gd name="T10" fmla="*/ 2147483646 w 1256"/>
                <a:gd name="T11" fmla="*/ 2147483646 h 764"/>
                <a:gd name="T12" fmla="*/ 2147483646 w 1256"/>
                <a:gd name="T13" fmla="*/ 2147483646 h 764"/>
                <a:gd name="T14" fmla="*/ 2147483646 w 1256"/>
                <a:gd name="T15" fmla="*/ 2147483646 h 764"/>
                <a:gd name="T16" fmla="*/ 2147483646 w 1256"/>
                <a:gd name="T17" fmla="*/ 2147483646 h 764"/>
                <a:gd name="T18" fmla="*/ 2147483646 w 1256"/>
                <a:gd name="T19" fmla="*/ 2147483646 h 764"/>
                <a:gd name="T20" fmla="*/ 2147483646 w 1256"/>
                <a:gd name="T21" fmla="*/ 2147483646 h 764"/>
                <a:gd name="T22" fmla="*/ 2147483646 w 1256"/>
                <a:gd name="T23" fmla="*/ 2147483646 h 764"/>
                <a:gd name="T24" fmla="*/ 2147483646 w 1256"/>
                <a:gd name="T25" fmla="*/ 2147483646 h 764"/>
                <a:gd name="T26" fmla="*/ 2147483646 w 1256"/>
                <a:gd name="T27" fmla="*/ 2147483646 h 764"/>
                <a:gd name="T28" fmla="*/ 2147483646 w 1256"/>
                <a:gd name="T29" fmla="*/ 2147483646 h 764"/>
                <a:gd name="T30" fmla="*/ 2147483646 w 1256"/>
                <a:gd name="T31" fmla="*/ 2147483646 h 764"/>
                <a:gd name="T32" fmla="*/ 2147483646 w 1256"/>
                <a:gd name="T33" fmla="*/ 2147483646 h 764"/>
                <a:gd name="T34" fmla="*/ 2147483646 w 1256"/>
                <a:gd name="T35" fmla="*/ 2147483646 h 764"/>
                <a:gd name="T36" fmla="*/ 2147483646 w 1256"/>
                <a:gd name="T37" fmla="*/ 2147483646 h 764"/>
                <a:gd name="T38" fmla="*/ 2147483646 w 1256"/>
                <a:gd name="T39" fmla="*/ 2147483646 h 764"/>
                <a:gd name="T40" fmla="*/ 2147483646 w 1256"/>
                <a:gd name="T41" fmla="*/ 2147483646 h 764"/>
                <a:gd name="T42" fmla="*/ 2147483646 w 1256"/>
                <a:gd name="T43" fmla="*/ 2147483646 h 764"/>
                <a:gd name="T44" fmla="*/ 2147483646 w 1256"/>
                <a:gd name="T45" fmla="*/ 2147483646 h 764"/>
                <a:gd name="T46" fmla="*/ 2147483646 w 1256"/>
                <a:gd name="T47" fmla="*/ 2147483646 h 764"/>
                <a:gd name="T48" fmla="*/ 2147483646 w 1256"/>
                <a:gd name="T49" fmla="*/ 2147483646 h 764"/>
                <a:gd name="T50" fmla="*/ 2147483646 w 1256"/>
                <a:gd name="T51" fmla="*/ 2147483646 h 764"/>
                <a:gd name="T52" fmla="*/ 2147483646 w 1256"/>
                <a:gd name="T53" fmla="*/ 2147483646 h 764"/>
                <a:gd name="T54" fmla="*/ 2147483646 w 1256"/>
                <a:gd name="T55" fmla="*/ 2147483646 h 764"/>
                <a:gd name="T56" fmla="*/ 2147483646 w 1256"/>
                <a:gd name="T57" fmla="*/ 2147483646 h 764"/>
                <a:gd name="T58" fmla="*/ 2147483646 w 1256"/>
                <a:gd name="T59" fmla="*/ 2147483646 h 764"/>
                <a:gd name="T60" fmla="*/ 2147483646 w 1256"/>
                <a:gd name="T61" fmla="*/ 2147483646 h 764"/>
                <a:gd name="T62" fmla="*/ 2147483646 w 1256"/>
                <a:gd name="T63" fmla="*/ 2147483646 h 764"/>
                <a:gd name="T64" fmla="*/ 2147483646 w 1256"/>
                <a:gd name="T65" fmla="*/ 2147483646 h 764"/>
                <a:gd name="T66" fmla="*/ 2147483646 w 1256"/>
                <a:gd name="T67" fmla="*/ 2147483646 h 764"/>
                <a:gd name="T68" fmla="*/ 2147483646 w 1256"/>
                <a:gd name="T69" fmla="*/ 2147483646 h 764"/>
                <a:gd name="T70" fmla="*/ 2147483646 w 1256"/>
                <a:gd name="T71" fmla="*/ 2147483646 h 764"/>
                <a:gd name="T72" fmla="*/ 2147483646 w 1256"/>
                <a:gd name="T73" fmla="*/ 2147483646 h 764"/>
                <a:gd name="T74" fmla="*/ 2147483646 w 1256"/>
                <a:gd name="T75" fmla="*/ 2147483646 h 764"/>
                <a:gd name="T76" fmla="*/ 2147483646 w 1256"/>
                <a:gd name="T77" fmla="*/ 2147483646 h 764"/>
                <a:gd name="T78" fmla="*/ 2147483646 w 1256"/>
                <a:gd name="T79" fmla="*/ 2147483646 h 764"/>
                <a:gd name="T80" fmla="*/ 2147483646 w 1256"/>
                <a:gd name="T81" fmla="*/ 2147483646 h 764"/>
                <a:gd name="T82" fmla="*/ 2147483646 w 1256"/>
                <a:gd name="T83" fmla="*/ 2147483646 h 764"/>
                <a:gd name="T84" fmla="*/ 2147483646 w 1256"/>
                <a:gd name="T85" fmla="*/ 2147483646 h 764"/>
                <a:gd name="T86" fmla="*/ 2147483646 w 1256"/>
                <a:gd name="T87" fmla="*/ 2147483646 h 764"/>
                <a:gd name="T88" fmla="*/ 2147483646 w 1256"/>
                <a:gd name="T89" fmla="*/ 2147483646 h 764"/>
                <a:gd name="T90" fmla="*/ 2147483646 w 1256"/>
                <a:gd name="T91" fmla="*/ 2147483646 h 764"/>
                <a:gd name="T92" fmla="*/ 2147483646 w 1256"/>
                <a:gd name="T93" fmla="*/ 2147483646 h 764"/>
                <a:gd name="T94" fmla="*/ 2147483646 w 1256"/>
                <a:gd name="T95" fmla="*/ 2147483646 h 764"/>
                <a:gd name="T96" fmla="*/ 2147483646 w 1256"/>
                <a:gd name="T97" fmla="*/ 2147483646 h 764"/>
                <a:gd name="T98" fmla="*/ 2147483646 w 1256"/>
                <a:gd name="T99" fmla="*/ 2147483646 h 764"/>
                <a:gd name="T100" fmla="*/ 2147483646 w 1256"/>
                <a:gd name="T101" fmla="*/ 2147483646 h 764"/>
                <a:gd name="T102" fmla="*/ 2147483646 w 1256"/>
                <a:gd name="T103" fmla="*/ 2147483646 h 764"/>
                <a:gd name="T104" fmla="*/ 2147483646 w 1256"/>
                <a:gd name="T105" fmla="*/ 2147483646 h 764"/>
                <a:gd name="T106" fmla="*/ 2147483646 w 1256"/>
                <a:gd name="T107" fmla="*/ 2147483646 h 764"/>
                <a:gd name="T108" fmla="*/ 2147483646 w 1256"/>
                <a:gd name="T109" fmla="*/ 2147483646 h 764"/>
                <a:gd name="T110" fmla="*/ 2147483646 w 1256"/>
                <a:gd name="T111" fmla="*/ 2147483646 h 764"/>
                <a:gd name="T112" fmla="*/ 2147483646 w 1256"/>
                <a:gd name="T113" fmla="*/ 2147483646 h 764"/>
                <a:gd name="T114" fmla="*/ 2147483646 w 1256"/>
                <a:gd name="T115" fmla="*/ 2147483646 h 764"/>
                <a:gd name="T116" fmla="*/ 2147483646 w 1256"/>
                <a:gd name="T117" fmla="*/ 2147483646 h 764"/>
                <a:gd name="T118" fmla="*/ 2147483646 w 1256"/>
                <a:gd name="T119" fmla="*/ 2147483646 h 764"/>
                <a:gd name="T120" fmla="*/ 2147483646 w 1256"/>
                <a:gd name="T121" fmla="*/ 2147483646 h 764"/>
                <a:gd name="T122" fmla="*/ 2147483646 w 1256"/>
                <a:gd name="T123" fmla="*/ 2147483646 h 764"/>
                <a:gd name="T124" fmla="*/ 2147483646 w 1256"/>
                <a:gd name="T125" fmla="*/ 2147483646 h 76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256" h="764">
                  <a:moveTo>
                    <a:pt x="152" y="4"/>
                  </a:moveTo>
                  <a:lnTo>
                    <a:pt x="152" y="4"/>
                  </a:lnTo>
                  <a:lnTo>
                    <a:pt x="146" y="14"/>
                  </a:lnTo>
                  <a:lnTo>
                    <a:pt x="138" y="22"/>
                  </a:lnTo>
                  <a:lnTo>
                    <a:pt x="132" y="26"/>
                  </a:lnTo>
                  <a:lnTo>
                    <a:pt x="132" y="32"/>
                  </a:lnTo>
                  <a:lnTo>
                    <a:pt x="132" y="36"/>
                  </a:lnTo>
                  <a:lnTo>
                    <a:pt x="130" y="44"/>
                  </a:lnTo>
                  <a:lnTo>
                    <a:pt x="122" y="56"/>
                  </a:lnTo>
                  <a:lnTo>
                    <a:pt x="122" y="60"/>
                  </a:lnTo>
                  <a:lnTo>
                    <a:pt x="118" y="62"/>
                  </a:lnTo>
                  <a:lnTo>
                    <a:pt x="112" y="64"/>
                  </a:lnTo>
                  <a:lnTo>
                    <a:pt x="66" y="58"/>
                  </a:lnTo>
                  <a:lnTo>
                    <a:pt x="62" y="68"/>
                  </a:lnTo>
                  <a:lnTo>
                    <a:pt x="62" y="70"/>
                  </a:lnTo>
                  <a:lnTo>
                    <a:pt x="48" y="92"/>
                  </a:lnTo>
                  <a:lnTo>
                    <a:pt x="42" y="100"/>
                  </a:lnTo>
                  <a:lnTo>
                    <a:pt x="40" y="108"/>
                  </a:lnTo>
                  <a:lnTo>
                    <a:pt x="42" y="112"/>
                  </a:lnTo>
                  <a:lnTo>
                    <a:pt x="44" y="122"/>
                  </a:lnTo>
                  <a:lnTo>
                    <a:pt x="56" y="150"/>
                  </a:lnTo>
                  <a:lnTo>
                    <a:pt x="62" y="168"/>
                  </a:lnTo>
                  <a:lnTo>
                    <a:pt x="64" y="174"/>
                  </a:lnTo>
                  <a:lnTo>
                    <a:pt x="64" y="180"/>
                  </a:lnTo>
                  <a:lnTo>
                    <a:pt x="60" y="188"/>
                  </a:lnTo>
                  <a:lnTo>
                    <a:pt x="56" y="196"/>
                  </a:lnTo>
                  <a:lnTo>
                    <a:pt x="42" y="210"/>
                  </a:lnTo>
                  <a:lnTo>
                    <a:pt x="18" y="210"/>
                  </a:lnTo>
                  <a:lnTo>
                    <a:pt x="12" y="184"/>
                  </a:lnTo>
                  <a:lnTo>
                    <a:pt x="6" y="216"/>
                  </a:lnTo>
                  <a:lnTo>
                    <a:pt x="16" y="232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0" y="246"/>
                  </a:lnTo>
                  <a:lnTo>
                    <a:pt x="2" y="262"/>
                  </a:lnTo>
                  <a:lnTo>
                    <a:pt x="0" y="272"/>
                  </a:lnTo>
                  <a:lnTo>
                    <a:pt x="0" y="280"/>
                  </a:lnTo>
                  <a:lnTo>
                    <a:pt x="4" y="290"/>
                  </a:lnTo>
                  <a:lnTo>
                    <a:pt x="10" y="300"/>
                  </a:lnTo>
                  <a:lnTo>
                    <a:pt x="28" y="300"/>
                  </a:lnTo>
                  <a:lnTo>
                    <a:pt x="34" y="302"/>
                  </a:lnTo>
                  <a:lnTo>
                    <a:pt x="42" y="308"/>
                  </a:lnTo>
                  <a:lnTo>
                    <a:pt x="58" y="330"/>
                  </a:lnTo>
                  <a:lnTo>
                    <a:pt x="60" y="332"/>
                  </a:lnTo>
                  <a:lnTo>
                    <a:pt x="62" y="338"/>
                  </a:lnTo>
                  <a:lnTo>
                    <a:pt x="66" y="344"/>
                  </a:lnTo>
                  <a:lnTo>
                    <a:pt x="108" y="384"/>
                  </a:lnTo>
                  <a:lnTo>
                    <a:pt x="128" y="408"/>
                  </a:lnTo>
                  <a:lnTo>
                    <a:pt x="138" y="408"/>
                  </a:lnTo>
                  <a:lnTo>
                    <a:pt x="150" y="386"/>
                  </a:lnTo>
                  <a:lnTo>
                    <a:pt x="152" y="384"/>
                  </a:lnTo>
                  <a:lnTo>
                    <a:pt x="182" y="392"/>
                  </a:lnTo>
                  <a:lnTo>
                    <a:pt x="182" y="394"/>
                  </a:lnTo>
                  <a:lnTo>
                    <a:pt x="186" y="414"/>
                  </a:lnTo>
                  <a:lnTo>
                    <a:pt x="222" y="454"/>
                  </a:lnTo>
                  <a:lnTo>
                    <a:pt x="234" y="460"/>
                  </a:lnTo>
                  <a:lnTo>
                    <a:pt x="240" y="464"/>
                  </a:lnTo>
                  <a:lnTo>
                    <a:pt x="268" y="504"/>
                  </a:lnTo>
                  <a:lnTo>
                    <a:pt x="288" y="500"/>
                  </a:lnTo>
                  <a:lnTo>
                    <a:pt x="290" y="500"/>
                  </a:lnTo>
                  <a:lnTo>
                    <a:pt x="292" y="500"/>
                  </a:lnTo>
                  <a:lnTo>
                    <a:pt x="292" y="502"/>
                  </a:lnTo>
                  <a:lnTo>
                    <a:pt x="294" y="504"/>
                  </a:lnTo>
                  <a:lnTo>
                    <a:pt x="312" y="542"/>
                  </a:lnTo>
                  <a:lnTo>
                    <a:pt x="334" y="556"/>
                  </a:lnTo>
                  <a:lnTo>
                    <a:pt x="352" y="560"/>
                  </a:lnTo>
                  <a:lnTo>
                    <a:pt x="362" y="584"/>
                  </a:lnTo>
                  <a:lnTo>
                    <a:pt x="376" y="584"/>
                  </a:lnTo>
                  <a:lnTo>
                    <a:pt x="376" y="586"/>
                  </a:lnTo>
                  <a:lnTo>
                    <a:pt x="404" y="602"/>
                  </a:lnTo>
                  <a:lnTo>
                    <a:pt x="406" y="604"/>
                  </a:lnTo>
                  <a:lnTo>
                    <a:pt x="426" y="628"/>
                  </a:lnTo>
                  <a:lnTo>
                    <a:pt x="456" y="624"/>
                  </a:lnTo>
                  <a:lnTo>
                    <a:pt x="458" y="624"/>
                  </a:lnTo>
                  <a:lnTo>
                    <a:pt x="470" y="628"/>
                  </a:lnTo>
                  <a:lnTo>
                    <a:pt x="490" y="644"/>
                  </a:lnTo>
                  <a:lnTo>
                    <a:pt x="524" y="648"/>
                  </a:lnTo>
                  <a:lnTo>
                    <a:pt x="544" y="644"/>
                  </a:lnTo>
                  <a:lnTo>
                    <a:pt x="564" y="642"/>
                  </a:lnTo>
                  <a:lnTo>
                    <a:pt x="580" y="642"/>
                  </a:lnTo>
                  <a:lnTo>
                    <a:pt x="590" y="644"/>
                  </a:lnTo>
                  <a:lnTo>
                    <a:pt x="596" y="648"/>
                  </a:lnTo>
                  <a:lnTo>
                    <a:pt x="598" y="654"/>
                  </a:lnTo>
                  <a:lnTo>
                    <a:pt x="598" y="658"/>
                  </a:lnTo>
                  <a:lnTo>
                    <a:pt x="594" y="664"/>
                  </a:lnTo>
                  <a:lnTo>
                    <a:pt x="588" y="670"/>
                  </a:lnTo>
                  <a:lnTo>
                    <a:pt x="580" y="678"/>
                  </a:lnTo>
                  <a:lnTo>
                    <a:pt x="580" y="682"/>
                  </a:lnTo>
                  <a:lnTo>
                    <a:pt x="582" y="686"/>
                  </a:lnTo>
                  <a:lnTo>
                    <a:pt x="586" y="692"/>
                  </a:lnTo>
                  <a:lnTo>
                    <a:pt x="592" y="698"/>
                  </a:lnTo>
                  <a:lnTo>
                    <a:pt x="592" y="700"/>
                  </a:lnTo>
                  <a:lnTo>
                    <a:pt x="598" y="704"/>
                  </a:lnTo>
                  <a:lnTo>
                    <a:pt x="600" y="702"/>
                  </a:lnTo>
                  <a:lnTo>
                    <a:pt x="616" y="676"/>
                  </a:lnTo>
                  <a:lnTo>
                    <a:pt x="628" y="658"/>
                  </a:lnTo>
                  <a:lnTo>
                    <a:pt x="638" y="646"/>
                  </a:lnTo>
                  <a:lnTo>
                    <a:pt x="648" y="640"/>
                  </a:lnTo>
                  <a:lnTo>
                    <a:pt x="654" y="638"/>
                  </a:lnTo>
                  <a:lnTo>
                    <a:pt x="660" y="638"/>
                  </a:lnTo>
                  <a:lnTo>
                    <a:pt x="676" y="644"/>
                  </a:lnTo>
                  <a:lnTo>
                    <a:pt x="698" y="654"/>
                  </a:lnTo>
                  <a:lnTo>
                    <a:pt x="724" y="670"/>
                  </a:lnTo>
                  <a:lnTo>
                    <a:pt x="772" y="678"/>
                  </a:lnTo>
                  <a:lnTo>
                    <a:pt x="772" y="680"/>
                  </a:lnTo>
                  <a:lnTo>
                    <a:pt x="772" y="682"/>
                  </a:lnTo>
                  <a:lnTo>
                    <a:pt x="768" y="704"/>
                  </a:lnTo>
                  <a:lnTo>
                    <a:pt x="792" y="708"/>
                  </a:lnTo>
                  <a:lnTo>
                    <a:pt x="792" y="738"/>
                  </a:lnTo>
                  <a:lnTo>
                    <a:pt x="802" y="754"/>
                  </a:lnTo>
                  <a:lnTo>
                    <a:pt x="808" y="762"/>
                  </a:lnTo>
                  <a:lnTo>
                    <a:pt x="816" y="764"/>
                  </a:lnTo>
                  <a:lnTo>
                    <a:pt x="830" y="764"/>
                  </a:lnTo>
                  <a:lnTo>
                    <a:pt x="880" y="762"/>
                  </a:lnTo>
                  <a:lnTo>
                    <a:pt x="904" y="748"/>
                  </a:lnTo>
                  <a:lnTo>
                    <a:pt x="928" y="716"/>
                  </a:lnTo>
                  <a:lnTo>
                    <a:pt x="956" y="714"/>
                  </a:lnTo>
                  <a:lnTo>
                    <a:pt x="970" y="710"/>
                  </a:lnTo>
                  <a:lnTo>
                    <a:pt x="1022" y="680"/>
                  </a:lnTo>
                  <a:lnTo>
                    <a:pt x="1024" y="680"/>
                  </a:lnTo>
                  <a:lnTo>
                    <a:pt x="1060" y="676"/>
                  </a:lnTo>
                  <a:lnTo>
                    <a:pt x="1070" y="678"/>
                  </a:lnTo>
                  <a:lnTo>
                    <a:pt x="1076" y="680"/>
                  </a:lnTo>
                  <a:lnTo>
                    <a:pt x="1112" y="708"/>
                  </a:lnTo>
                  <a:lnTo>
                    <a:pt x="1122" y="712"/>
                  </a:lnTo>
                  <a:lnTo>
                    <a:pt x="1124" y="714"/>
                  </a:lnTo>
                  <a:lnTo>
                    <a:pt x="1136" y="720"/>
                  </a:lnTo>
                  <a:lnTo>
                    <a:pt x="1138" y="720"/>
                  </a:lnTo>
                  <a:lnTo>
                    <a:pt x="1138" y="718"/>
                  </a:lnTo>
                  <a:lnTo>
                    <a:pt x="1138" y="716"/>
                  </a:lnTo>
                  <a:lnTo>
                    <a:pt x="1144" y="692"/>
                  </a:lnTo>
                  <a:lnTo>
                    <a:pt x="1142" y="682"/>
                  </a:lnTo>
                  <a:lnTo>
                    <a:pt x="1144" y="674"/>
                  </a:lnTo>
                  <a:lnTo>
                    <a:pt x="1148" y="668"/>
                  </a:lnTo>
                  <a:lnTo>
                    <a:pt x="1156" y="666"/>
                  </a:lnTo>
                  <a:lnTo>
                    <a:pt x="1164" y="666"/>
                  </a:lnTo>
                  <a:lnTo>
                    <a:pt x="1172" y="672"/>
                  </a:lnTo>
                  <a:lnTo>
                    <a:pt x="1182" y="682"/>
                  </a:lnTo>
                  <a:lnTo>
                    <a:pt x="1190" y="696"/>
                  </a:lnTo>
                  <a:lnTo>
                    <a:pt x="1192" y="696"/>
                  </a:lnTo>
                  <a:lnTo>
                    <a:pt x="1212" y="688"/>
                  </a:lnTo>
                  <a:lnTo>
                    <a:pt x="1214" y="686"/>
                  </a:lnTo>
                  <a:lnTo>
                    <a:pt x="1216" y="684"/>
                  </a:lnTo>
                  <a:lnTo>
                    <a:pt x="1218" y="680"/>
                  </a:lnTo>
                  <a:lnTo>
                    <a:pt x="1214" y="664"/>
                  </a:lnTo>
                  <a:lnTo>
                    <a:pt x="1214" y="660"/>
                  </a:lnTo>
                  <a:lnTo>
                    <a:pt x="1214" y="656"/>
                  </a:lnTo>
                  <a:lnTo>
                    <a:pt x="1216" y="652"/>
                  </a:lnTo>
                  <a:lnTo>
                    <a:pt x="1220" y="650"/>
                  </a:lnTo>
                  <a:lnTo>
                    <a:pt x="1228" y="644"/>
                  </a:lnTo>
                  <a:lnTo>
                    <a:pt x="1244" y="624"/>
                  </a:lnTo>
                  <a:lnTo>
                    <a:pt x="1256" y="598"/>
                  </a:lnTo>
                  <a:lnTo>
                    <a:pt x="1250" y="586"/>
                  </a:lnTo>
                  <a:lnTo>
                    <a:pt x="1246" y="576"/>
                  </a:lnTo>
                  <a:lnTo>
                    <a:pt x="1246" y="568"/>
                  </a:lnTo>
                  <a:lnTo>
                    <a:pt x="1246" y="562"/>
                  </a:lnTo>
                  <a:lnTo>
                    <a:pt x="1248" y="540"/>
                  </a:lnTo>
                  <a:lnTo>
                    <a:pt x="1244" y="528"/>
                  </a:lnTo>
                  <a:lnTo>
                    <a:pt x="1242" y="518"/>
                  </a:lnTo>
                  <a:lnTo>
                    <a:pt x="1240" y="510"/>
                  </a:lnTo>
                  <a:lnTo>
                    <a:pt x="1232" y="498"/>
                  </a:lnTo>
                  <a:lnTo>
                    <a:pt x="1232" y="496"/>
                  </a:lnTo>
                  <a:lnTo>
                    <a:pt x="1228" y="468"/>
                  </a:lnTo>
                  <a:lnTo>
                    <a:pt x="1228" y="458"/>
                  </a:lnTo>
                  <a:lnTo>
                    <a:pt x="1228" y="448"/>
                  </a:lnTo>
                  <a:lnTo>
                    <a:pt x="1220" y="440"/>
                  </a:lnTo>
                  <a:lnTo>
                    <a:pt x="1214" y="432"/>
                  </a:lnTo>
                  <a:lnTo>
                    <a:pt x="1202" y="416"/>
                  </a:lnTo>
                  <a:lnTo>
                    <a:pt x="1200" y="414"/>
                  </a:lnTo>
                  <a:lnTo>
                    <a:pt x="1200" y="412"/>
                  </a:lnTo>
                  <a:lnTo>
                    <a:pt x="1196" y="392"/>
                  </a:lnTo>
                  <a:lnTo>
                    <a:pt x="1184" y="382"/>
                  </a:lnTo>
                  <a:lnTo>
                    <a:pt x="1184" y="384"/>
                  </a:lnTo>
                  <a:lnTo>
                    <a:pt x="1162" y="364"/>
                  </a:lnTo>
                  <a:lnTo>
                    <a:pt x="1162" y="366"/>
                  </a:lnTo>
                  <a:lnTo>
                    <a:pt x="1164" y="392"/>
                  </a:lnTo>
                  <a:lnTo>
                    <a:pt x="1164" y="394"/>
                  </a:lnTo>
                  <a:lnTo>
                    <a:pt x="1152" y="400"/>
                  </a:lnTo>
                  <a:lnTo>
                    <a:pt x="1152" y="416"/>
                  </a:lnTo>
                  <a:lnTo>
                    <a:pt x="1152" y="418"/>
                  </a:lnTo>
                  <a:lnTo>
                    <a:pt x="1124" y="428"/>
                  </a:lnTo>
                  <a:lnTo>
                    <a:pt x="1114" y="406"/>
                  </a:lnTo>
                  <a:lnTo>
                    <a:pt x="1108" y="404"/>
                  </a:lnTo>
                  <a:lnTo>
                    <a:pt x="1100" y="414"/>
                  </a:lnTo>
                  <a:lnTo>
                    <a:pt x="1094" y="430"/>
                  </a:lnTo>
                  <a:lnTo>
                    <a:pt x="1074" y="436"/>
                  </a:lnTo>
                  <a:lnTo>
                    <a:pt x="1062" y="428"/>
                  </a:lnTo>
                  <a:lnTo>
                    <a:pt x="1046" y="422"/>
                  </a:lnTo>
                  <a:lnTo>
                    <a:pt x="1042" y="400"/>
                  </a:lnTo>
                  <a:lnTo>
                    <a:pt x="1036" y="386"/>
                  </a:lnTo>
                  <a:lnTo>
                    <a:pt x="1026" y="382"/>
                  </a:lnTo>
                  <a:lnTo>
                    <a:pt x="1024" y="380"/>
                  </a:lnTo>
                  <a:lnTo>
                    <a:pt x="1018" y="372"/>
                  </a:lnTo>
                  <a:lnTo>
                    <a:pt x="1010" y="360"/>
                  </a:lnTo>
                  <a:lnTo>
                    <a:pt x="1000" y="344"/>
                  </a:lnTo>
                  <a:lnTo>
                    <a:pt x="990" y="344"/>
                  </a:lnTo>
                  <a:lnTo>
                    <a:pt x="974" y="350"/>
                  </a:lnTo>
                  <a:lnTo>
                    <a:pt x="972" y="352"/>
                  </a:lnTo>
                  <a:lnTo>
                    <a:pt x="932" y="348"/>
                  </a:lnTo>
                  <a:lnTo>
                    <a:pt x="900" y="342"/>
                  </a:lnTo>
                  <a:lnTo>
                    <a:pt x="884" y="332"/>
                  </a:lnTo>
                  <a:lnTo>
                    <a:pt x="860" y="324"/>
                  </a:lnTo>
                  <a:lnTo>
                    <a:pt x="838" y="318"/>
                  </a:lnTo>
                  <a:lnTo>
                    <a:pt x="832" y="314"/>
                  </a:lnTo>
                  <a:lnTo>
                    <a:pt x="828" y="312"/>
                  </a:lnTo>
                  <a:lnTo>
                    <a:pt x="824" y="308"/>
                  </a:lnTo>
                  <a:lnTo>
                    <a:pt x="820" y="308"/>
                  </a:lnTo>
                  <a:lnTo>
                    <a:pt x="804" y="300"/>
                  </a:lnTo>
                  <a:lnTo>
                    <a:pt x="804" y="298"/>
                  </a:lnTo>
                  <a:lnTo>
                    <a:pt x="796" y="290"/>
                  </a:lnTo>
                  <a:lnTo>
                    <a:pt x="794" y="282"/>
                  </a:lnTo>
                  <a:lnTo>
                    <a:pt x="788" y="272"/>
                  </a:lnTo>
                  <a:lnTo>
                    <a:pt x="776" y="268"/>
                  </a:lnTo>
                  <a:lnTo>
                    <a:pt x="772" y="270"/>
                  </a:lnTo>
                  <a:lnTo>
                    <a:pt x="768" y="274"/>
                  </a:lnTo>
                  <a:lnTo>
                    <a:pt x="766" y="276"/>
                  </a:lnTo>
                  <a:lnTo>
                    <a:pt x="760" y="280"/>
                  </a:lnTo>
                  <a:lnTo>
                    <a:pt x="756" y="280"/>
                  </a:lnTo>
                  <a:lnTo>
                    <a:pt x="750" y="282"/>
                  </a:lnTo>
                  <a:lnTo>
                    <a:pt x="746" y="280"/>
                  </a:lnTo>
                  <a:lnTo>
                    <a:pt x="740" y="276"/>
                  </a:lnTo>
                  <a:lnTo>
                    <a:pt x="736" y="272"/>
                  </a:lnTo>
                  <a:lnTo>
                    <a:pt x="720" y="256"/>
                  </a:lnTo>
                  <a:lnTo>
                    <a:pt x="714" y="246"/>
                  </a:lnTo>
                  <a:lnTo>
                    <a:pt x="708" y="238"/>
                  </a:lnTo>
                  <a:lnTo>
                    <a:pt x="704" y="232"/>
                  </a:lnTo>
                  <a:lnTo>
                    <a:pt x="698" y="224"/>
                  </a:lnTo>
                  <a:lnTo>
                    <a:pt x="692" y="216"/>
                  </a:lnTo>
                  <a:lnTo>
                    <a:pt x="690" y="206"/>
                  </a:lnTo>
                  <a:lnTo>
                    <a:pt x="692" y="196"/>
                  </a:lnTo>
                  <a:lnTo>
                    <a:pt x="702" y="178"/>
                  </a:lnTo>
                  <a:lnTo>
                    <a:pt x="708" y="160"/>
                  </a:lnTo>
                  <a:lnTo>
                    <a:pt x="710" y="148"/>
                  </a:lnTo>
                  <a:lnTo>
                    <a:pt x="706" y="128"/>
                  </a:lnTo>
                  <a:lnTo>
                    <a:pt x="694" y="118"/>
                  </a:lnTo>
                  <a:lnTo>
                    <a:pt x="696" y="104"/>
                  </a:lnTo>
                  <a:lnTo>
                    <a:pt x="698" y="96"/>
                  </a:lnTo>
                  <a:lnTo>
                    <a:pt x="700" y="90"/>
                  </a:lnTo>
                  <a:lnTo>
                    <a:pt x="704" y="86"/>
                  </a:lnTo>
                  <a:lnTo>
                    <a:pt x="708" y="84"/>
                  </a:lnTo>
                  <a:lnTo>
                    <a:pt x="712" y="84"/>
                  </a:lnTo>
                  <a:lnTo>
                    <a:pt x="712" y="80"/>
                  </a:lnTo>
                  <a:lnTo>
                    <a:pt x="712" y="78"/>
                  </a:lnTo>
                  <a:lnTo>
                    <a:pt x="712" y="62"/>
                  </a:lnTo>
                  <a:lnTo>
                    <a:pt x="712" y="44"/>
                  </a:lnTo>
                  <a:lnTo>
                    <a:pt x="710" y="42"/>
                  </a:lnTo>
                  <a:lnTo>
                    <a:pt x="708" y="40"/>
                  </a:lnTo>
                  <a:lnTo>
                    <a:pt x="706" y="40"/>
                  </a:lnTo>
                  <a:lnTo>
                    <a:pt x="692" y="30"/>
                  </a:lnTo>
                  <a:lnTo>
                    <a:pt x="680" y="20"/>
                  </a:lnTo>
                  <a:lnTo>
                    <a:pt x="642" y="14"/>
                  </a:lnTo>
                  <a:lnTo>
                    <a:pt x="630" y="4"/>
                  </a:lnTo>
                  <a:lnTo>
                    <a:pt x="608" y="4"/>
                  </a:lnTo>
                  <a:lnTo>
                    <a:pt x="602" y="6"/>
                  </a:lnTo>
                  <a:lnTo>
                    <a:pt x="596" y="10"/>
                  </a:lnTo>
                  <a:lnTo>
                    <a:pt x="594" y="10"/>
                  </a:lnTo>
                  <a:lnTo>
                    <a:pt x="576" y="16"/>
                  </a:lnTo>
                  <a:lnTo>
                    <a:pt x="532" y="16"/>
                  </a:lnTo>
                  <a:lnTo>
                    <a:pt x="524" y="20"/>
                  </a:lnTo>
                  <a:lnTo>
                    <a:pt x="518" y="24"/>
                  </a:lnTo>
                  <a:lnTo>
                    <a:pt x="508" y="28"/>
                  </a:lnTo>
                  <a:lnTo>
                    <a:pt x="492" y="34"/>
                  </a:lnTo>
                  <a:lnTo>
                    <a:pt x="472" y="40"/>
                  </a:lnTo>
                  <a:lnTo>
                    <a:pt x="470" y="40"/>
                  </a:lnTo>
                  <a:lnTo>
                    <a:pt x="440" y="36"/>
                  </a:lnTo>
                  <a:lnTo>
                    <a:pt x="438" y="36"/>
                  </a:lnTo>
                  <a:lnTo>
                    <a:pt x="428" y="36"/>
                  </a:lnTo>
                  <a:lnTo>
                    <a:pt x="410" y="40"/>
                  </a:lnTo>
                  <a:lnTo>
                    <a:pt x="374" y="44"/>
                  </a:lnTo>
                  <a:lnTo>
                    <a:pt x="372" y="44"/>
                  </a:lnTo>
                  <a:lnTo>
                    <a:pt x="356" y="36"/>
                  </a:lnTo>
                  <a:lnTo>
                    <a:pt x="340" y="36"/>
                  </a:lnTo>
                  <a:lnTo>
                    <a:pt x="330" y="32"/>
                  </a:lnTo>
                  <a:lnTo>
                    <a:pt x="320" y="20"/>
                  </a:lnTo>
                  <a:lnTo>
                    <a:pt x="318" y="20"/>
                  </a:lnTo>
                  <a:lnTo>
                    <a:pt x="316" y="12"/>
                  </a:lnTo>
                  <a:lnTo>
                    <a:pt x="314" y="8"/>
                  </a:lnTo>
                  <a:lnTo>
                    <a:pt x="310" y="4"/>
                  </a:lnTo>
                  <a:lnTo>
                    <a:pt x="302" y="0"/>
                  </a:lnTo>
                  <a:lnTo>
                    <a:pt x="296" y="8"/>
                  </a:lnTo>
                  <a:lnTo>
                    <a:pt x="270" y="20"/>
                  </a:lnTo>
                  <a:lnTo>
                    <a:pt x="268" y="20"/>
                  </a:lnTo>
                  <a:lnTo>
                    <a:pt x="236" y="22"/>
                  </a:lnTo>
                  <a:lnTo>
                    <a:pt x="226" y="20"/>
                  </a:lnTo>
                  <a:lnTo>
                    <a:pt x="210" y="16"/>
                  </a:lnTo>
                  <a:lnTo>
                    <a:pt x="184" y="12"/>
                  </a:lnTo>
                  <a:lnTo>
                    <a:pt x="182" y="12"/>
                  </a:lnTo>
                  <a:lnTo>
                    <a:pt x="166" y="4"/>
                  </a:lnTo>
                  <a:lnTo>
                    <a:pt x="15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2" name="云南"/>
            <p:cNvSpPr/>
            <p:nvPr>
              <p:custDataLst>
                <p:tags r:id="rId43"/>
              </p:custDataLst>
            </p:nvPr>
          </p:nvSpPr>
          <p:spPr bwMode="auto">
            <a:xfrm>
              <a:off x="2977595" y="4420987"/>
              <a:ext cx="762444" cy="795038"/>
            </a:xfrm>
            <a:custGeom>
              <a:avLst/>
              <a:gdLst>
                <a:gd name="T0" fmla="*/ 2147483646 w 568"/>
                <a:gd name="T1" fmla="*/ 2147483646 h 592"/>
                <a:gd name="T2" fmla="*/ 2147483646 w 568"/>
                <a:gd name="T3" fmla="*/ 2147483646 h 592"/>
                <a:gd name="T4" fmla="*/ 2147483646 w 568"/>
                <a:gd name="T5" fmla="*/ 2147483646 h 592"/>
                <a:gd name="T6" fmla="*/ 2147483646 w 568"/>
                <a:gd name="T7" fmla="*/ 2147483646 h 592"/>
                <a:gd name="T8" fmla="*/ 2147483646 w 568"/>
                <a:gd name="T9" fmla="*/ 2147483646 h 592"/>
                <a:gd name="T10" fmla="*/ 2147483646 w 568"/>
                <a:gd name="T11" fmla="*/ 2147483646 h 592"/>
                <a:gd name="T12" fmla="*/ 2147483646 w 568"/>
                <a:gd name="T13" fmla="*/ 2147483646 h 592"/>
                <a:gd name="T14" fmla="*/ 2147483646 w 568"/>
                <a:gd name="T15" fmla="*/ 2147483646 h 592"/>
                <a:gd name="T16" fmla="*/ 2147483646 w 568"/>
                <a:gd name="T17" fmla="*/ 2147483646 h 592"/>
                <a:gd name="T18" fmla="*/ 2147483646 w 568"/>
                <a:gd name="T19" fmla="*/ 2147483646 h 592"/>
                <a:gd name="T20" fmla="*/ 2147483646 w 568"/>
                <a:gd name="T21" fmla="*/ 2147483646 h 592"/>
                <a:gd name="T22" fmla="*/ 2147483646 w 568"/>
                <a:gd name="T23" fmla="*/ 2147483646 h 592"/>
                <a:gd name="T24" fmla="*/ 2147483646 w 568"/>
                <a:gd name="T25" fmla="*/ 2147483646 h 592"/>
                <a:gd name="T26" fmla="*/ 2147483646 w 568"/>
                <a:gd name="T27" fmla="*/ 2147483646 h 592"/>
                <a:gd name="T28" fmla="*/ 2147483646 w 568"/>
                <a:gd name="T29" fmla="*/ 2147483646 h 592"/>
                <a:gd name="T30" fmla="*/ 2147483646 w 568"/>
                <a:gd name="T31" fmla="*/ 2147483646 h 592"/>
                <a:gd name="T32" fmla="*/ 2147483646 w 568"/>
                <a:gd name="T33" fmla="*/ 2147483646 h 592"/>
                <a:gd name="T34" fmla="*/ 2147483646 w 568"/>
                <a:gd name="T35" fmla="*/ 2147483646 h 592"/>
                <a:gd name="T36" fmla="*/ 2147483646 w 568"/>
                <a:gd name="T37" fmla="*/ 2147483646 h 592"/>
                <a:gd name="T38" fmla="*/ 2147483646 w 568"/>
                <a:gd name="T39" fmla="*/ 2147483646 h 592"/>
                <a:gd name="T40" fmla="*/ 2147483646 w 568"/>
                <a:gd name="T41" fmla="*/ 2147483646 h 592"/>
                <a:gd name="T42" fmla="*/ 2147483646 w 568"/>
                <a:gd name="T43" fmla="*/ 2147483646 h 592"/>
                <a:gd name="T44" fmla="*/ 2147483646 w 568"/>
                <a:gd name="T45" fmla="*/ 2147483646 h 592"/>
                <a:gd name="T46" fmla="*/ 2147483646 w 568"/>
                <a:gd name="T47" fmla="*/ 2147483646 h 592"/>
                <a:gd name="T48" fmla="*/ 2147483646 w 568"/>
                <a:gd name="T49" fmla="*/ 2147483646 h 592"/>
                <a:gd name="T50" fmla="*/ 2147483646 w 568"/>
                <a:gd name="T51" fmla="*/ 2147483646 h 592"/>
                <a:gd name="T52" fmla="*/ 2147483646 w 568"/>
                <a:gd name="T53" fmla="*/ 2147483646 h 592"/>
                <a:gd name="T54" fmla="*/ 2147483646 w 568"/>
                <a:gd name="T55" fmla="*/ 2147483646 h 592"/>
                <a:gd name="T56" fmla="*/ 2147483646 w 568"/>
                <a:gd name="T57" fmla="*/ 2147483646 h 592"/>
                <a:gd name="T58" fmla="*/ 2147483646 w 568"/>
                <a:gd name="T59" fmla="*/ 2147483646 h 592"/>
                <a:gd name="T60" fmla="*/ 2147483646 w 568"/>
                <a:gd name="T61" fmla="*/ 2147483646 h 592"/>
                <a:gd name="T62" fmla="*/ 2147483646 w 568"/>
                <a:gd name="T63" fmla="*/ 2147483646 h 592"/>
                <a:gd name="T64" fmla="*/ 2147483646 w 568"/>
                <a:gd name="T65" fmla="*/ 2147483646 h 592"/>
                <a:gd name="T66" fmla="*/ 2147483646 w 568"/>
                <a:gd name="T67" fmla="*/ 2147483646 h 592"/>
                <a:gd name="T68" fmla="*/ 2147483646 w 568"/>
                <a:gd name="T69" fmla="*/ 2147483646 h 592"/>
                <a:gd name="T70" fmla="*/ 2147483646 w 568"/>
                <a:gd name="T71" fmla="*/ 2147483646 h 592"/>
                <a:gd name="T72" fmla="*/ 2147483646 w 568"/>
                <a:gd name="T73" fmla="*/ 2147483646 h 592"/>
                <a:gd name="T74" fmla="*/ 2147483646 w 568"/>
                <a:gd name="T75" fmla="*/ 2147483646 h 592"/>
                <a:gd name="T76" fmla="*/ 2147483646 w 568"/>
                <a:gd name="T77" fmla="*/ 2147483646 h 592"/>
                <a:gd name="T78" fmla="*/ 2147483646 w 568"/>
                <a:gd name="T79" fmla="*/ 2147483646 h 592"/>
                <a:gd name="T80" fmla="*/ 2147483646 w 568"/>
                <a:gd name="T81" fmla="*/ 2147483646 h 592"/>
                <a:gd name="T82" fmla="*/ 2147483646 w 568"/>
                <a:gd name="T83" fmla="*/ 2147483646 h 592"/>
                <a:gd name="T84" fmla="*/ 2147483646 w 568"/>
                <a:gd name="T85" fmla="*/ 2147483646 h 592"/>
                <a:gd name="T86" fmla="*/ 2147483646 w 568"/>
                <a:gd name="T87" fmla="*/ 2147483646 h 592"/>
                <a:gd name="T88" fmla="*/ 2147483646 w 568"/>
                <a:gd name="T89" fmla="*/ 2147483646 h 592"/>
                <a:gd name="T90" fmla="*/ 2147483646 w 568"/>
                <a:gd name="T91" fmla="*/ 2147483646 h 592"/>
                <a:gd name="T92" fmla="*/ 2147483646 w 568"/>
                <a:gd name="T93" fmla="*/ 2147483646 h 592"/>
                <a:gd name="T94" fmla="*/ 2147483646 w 568"/>
                <a:gd name="T95" fmla="*/ 2147483646 h 592"/>
                <a:gd name="T96" fmla="*/ 2147483646 w 568"/>
                <a:gd name="T97" fmla="*/ 2147483646 h 592"/>
                <a:gd name="T98" fmla="*/ 2147483646 w 568"/>
                <a:gd name="T99" fmla="*/ 2147483646 h 592"/>
                <a:gd name="T100" fmla="*/ 2147483646 w 568"/>
                <a:gd name="T101" fmla="*/ 2147483646 h 592"/>
                <a:gd name="T102" fmla="*/ 2147483646 w 568"/>
                <a:gd name="T103" fmla="*/ 2147483646 h 592"/>
                <a:gd name="T104" fmla="*/ 2147483646 w 568"/>
                <a:gd name="T105" fmla="*/ 2147483646 h 592"/>
                <a:gd name="T106" fmla="*/ 2147483646 w 568"/>
                <a:gd name="T107" fmla="*/ 2147483646 h 59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8" h="592">
                  <a:moveTo>
                    <a:pt x="4" y="364"/>
                  </a:moveTo>
                  <a:lnTo>
                    <a:pt x="0" y="374"/>
                  </a:lnTo>
                  <a:lnTo>
                    <a:pt x="10" y="372"/>
                  </a:lnTo>
                  <a:lnTo>
                    <a:pt x="18" y="366"/>
                  </a:lnTo>
                  <a:lnTo>
                    <a:pt x="20" y="364"/>
                  </a:lnTo>
                  <a:lnTo>
                    <a:pt x="52" y="360"/>
                  </a:lnTo>
                  <a:lnTo>
                    <a:pt x="74" y="350"/>
                  </a:lnTo>
                  <a:lnTo>
                    <a:pt x="82" y="362"/>
                  </a:lnTo>
                  <a:lnTo>
                    <a:pt x="84" y="362"/>
                  </a:lnTo>
                  <a:lnTo>
                    <a:pt x="74" y="378"/>
                  </a:lnTo>
                  <a:lnTo>
                    <a:pt x="84" y="388"/>
                  </a:lnTo>
                  <a:lnTo>
                    <a:pt x="84" y="390"/>
                  </a:lnTo>
                  <a:lnTo>
                    <a:pt x="84" y="392"/>
                  </a:lnTo>
                  <a:lnTo>
                    <a:pt x="76" y="426"/>
                  </a:lnTo>
                  <a:lnTo>
                    <a:pt x="98" y="440"/>
                  </a:lnTo>
                  <a:lnTo>
                    <a:pt x="136" y="442"/>
                  </a:lnTo>
                  <a:lnTo>
                    <a:pt x="130" y="450"/>
                  </a:lnTo>
                  <a:lnTo>
                    <a:pt x="104" y="486"/>
                  </a:lnTo>
                  <a:lnTo>
                    <a:pt x="98" y="496"/>
                  </a:lnTo>
                  <a:lnTo>
                    <a:pt x="96" y="502"/>
                  </a:lnTo>
                  <a:lnTo>
                    <a:pt x="110" y="506"/>
                  </a:lnTo>
                  <a:lnTo>
                    <a:pt x="122" y="508"/>
                  </a:lnTo>
                  <a:lnTo>
                    <a:pt x="132" y="510"/>
                  </a:lnTo>
                  <a:lnTo>
                    <a:pt x="140" y="516"/>
                  </a:lnTo>
                  <a:lnTo>
                    <a:pt x="144" y="520"/>
                  </a:lnTo>
                  <a:lnTo>
                    <a:pt x="152" y="534"/>
                  </a:lnTo>
                  <a:lnTo>
                    <a:pt x="158" y="550"/>
                  </a:lnTo>
                  <a:lnTo>
                    <a:pt x="180" y="562"/>
                  </a:lnTo>
                  <a:lnTo>
                    <a:pt x="192" y="564"/>
                  </a:lnTo>
                  <a:lnTo>
                    <a:pt x="220" y="540"/>
                  </a:lnTo>
                  <a:lnTo>
                    <a:pt x="236" y="562"/>
                  </a:lnTo>
                  <a:lnTo>
                    <a:pt x="236" y="564"/>
                  </a:lnTo>
                  <a:lnTo>
                    <a:pt x="240" y="584"/>
                  </a:lnTo>
                  <a:lnTo>
                    <a:pt x="252" y="586"/>
                  </a:lnTo>
                  <a:lnTo>
                    <a:pt x="272" y="592"/>
                  </a:lnTo>
                  <a:lnTo>
                    <a:pt x="276" y="592"/>
                  </a:lnTo>
                  <a:lnTo>
                    <a:pt x="276" y="590"/>
                  </a:lnTo>
                  <a:lnTo>
                    <a:pt x="272" y="570"/>
                  </a:lnTo>
                  <a:lnTo>
                    <a:pt x="272" y="568"/>
                  </a:lnTo>
                  <a:lnTo>
                    <a:pt x="262" y="522"/>
                  </a:lnTo>
                  <a:lnTo>
                    <a:pt x="262" y="520"/>
                  </a:lnTo>
                  <a:lnTo>
                    <a:pt x="268" y="488"/>
                  </a:lnTo>
                  <a:lnTo>
                    <a:pt x="270" y="488"/>
                  </a:lnTo>
                  <a:lnTo>
                    <a:pt x="272" y="488"/>
                  </a:lnTo>
                  <a:lnTo>
                    <a:pt x="294" y="490"/>
                  </a:lnTo>
                  <a:lnTo>
                    <a:pt x="320" y="470"/>
                  </a:lnTo>
                  <a:lnTo>
                    <a:pt x="324" y="472"/>
                  </a:lnTo>
                  <a:lnTo>
                    <a:pt x="342" y="486"/>
                  </a:lnTo>
                  <a:lnTo>
                    <a:pt x="352" y="498"/>
                  </a:lnTo>
                  <a:lnTo>
                    <a:pt x="362" y="490"/>
                  </a:lnTo>
                  <a:lnTo>
                    <a:pt x="378" y="474"/>
                  </a:lnTo>
                  <a:lnTo>
                    <a:pt x="378" y="472"/>
                  </a:lnTo>
                  <a:lnTo>
                    <a:pt x="380" y="472"/>
                  </a:lnTo>
                  <a:lnTo>
                    <a:pt x="420" y="482"/>
                  </a:lnTo>
                  <a:lnTo>
                    <a:pt x="438" y="468"/>
                  </a:lnTo>
                  <a:lnTo>
                    <a:pt x="438" y="466"/>
                  </a:lnTo>
                  <a:lnTo>
                    <a:pt x="440" y="466"/>
                  </a:lnTo>
                  <a:lnTo>
                    <a:pt x="458" y="470"/>
                  </a:lnTo>
                  <a:lnTo>
                    <a:pt x="512" y="422"/>
                  </a:lnTo>
                  <a:lnTo>
                    <a:pt x="528" y="426"/>
                  </a:lnTo>
                  <a:lnTo>
                    <a:pt x="530" y="428"/>
                  </a:lnTo>
                  <a:lnTo>
                    <a:pt x="532" y="428"/>
                  </a:lnTo>
                  <a:lnTo>
                    <a:pt x="536" y="436"/>
                  </a:lnTo>
                  <a:lnTo>
                    <a:pt x="540" y="432"/>
                  </a:lnTo>
                  <a:lnTo>
                    <a:pt x="540" y="430"/>
                  </a:lnTo>
                  <a:lnTo>
                    <a:pt x="556" y="422"/>
                  </a:lnTo>
                  <a:lnTo>
                    <a:pt x="568" y="410"/>
                  </a:lnTo>
                  <a:lnTo>
                    <a:pt x="566" y="386"/>
                  </a:lnTo>
                  <a:lnTo>
                    <a:pt x="564" y="382"/>
                  </a:lnTo>
                  <a:lnTo>
                    <a:pt x="548" y="388"/>
                  </a:lnTo>
                  <a:lnTo>
                    <a:pt x="542" y="392"/>
                  </a:lnTo>
                  <a:lnTo>
                    <a:pt x="534" y="392"/>
                  </a:lnTo>
                  <a:lnTo>
                    <a:pt x="516" y="392"/>
                  </a:lnTo>
                  <a:lnTo>
                    <a:pt x="510" y="390"/>
                  </a:lnTo>
                  <a:lnTo>
                    <a:pt x="504" y="386"/>
                  </a:lnTo>
                  <a:lnTo>
                    <a:pt x="504" y="360"/>
                  </a:lnTo>
                  <a:lnTo>
                    <a:pt x="496" y="358"/>
                  </a:lnTo>
                  <a:lnTo>
                    <a:pt x="492" y="356"/>
                  </a:lnTo>
                  <a:lnTo>
                    <a:pt x="488" y="358"/>
                  </a:lnTo>
                  <a:lnTo>
                    <a:pt x="484" y="360"/>
                  </a:lnTo>
                  <a:lnTo>
                    <a:pt x="472" y="364"/>
                  </a:lnTo>
                  <a:lnTo>
                    <a:pt x="468" y="364"/>
                  </a:lnTo>
                  <a:lnTo>
                    <a:pt x="468" y="362"/>
                  </a:lnTo>
                  <a:lnTo>
                    <a:pt x="462" y="350"/>
                  </a:lnTo>
                  <a:lnTo>
                    <a:pt x="460" y="340"/>
                  </a:lnTo>
                  <a:lnTo>
                    <a:pt x="468" y="310"/>
                  </a:lnTo>
                  <a:lnTo>
                    <a:pt x="468" y="308"/>
                  </a:lnTo>
                  <a:lnTo>
                    <a:pt x="476" y="294"/>
                  </a:lnTo>
                  <a:lnTo>
                    <a:pt x="452" y="274"/>
                  </a:lnTo>
                  <a:lnTo>
                    <a:pt x="452" y="272"/>
                  </a:lnTo>
                  <a:lnTo>
                    <a:pt x="452" y="248"/>
                  </a:lnTo>
                  <a:lnTo>
                    <a:pt x="464" y="212"/>
                  </a:lnTo>
                  <a:lnTo>
                    <a:pt x="456" y="192"/>
                  </a:lnTo>
                  <a:lnTo>
                    <a:pt x="450" y="190"/>
                  </a:lnTo>
                  <a:lnTo>
                    <a:pt x="440" y="190"/>
                  </a:lnTo>
                  <a:lnTo>
                    <a:pt x="432" y="204"/>
                  </a:lnTo>
                  <a:lnTo>
                    <a:pt x="420" y="196"/>
                  </a:lnTo>
                  <a:lnTo>
                    <a:pt x="410" y="190"/>
                  </a:lnTo>
                  <a:lnTo>
                    <a:pt x="400" y="168"/>
                  </a:lnTo>
                  <a:lnTo>
                    <a:pt x="398" y="152"/>
                  </a:lnTo>
                  <a:lnTo>
                    <a:pt x="398" y="150"/>
                  </a:lnTo>
                  <a:lnTo>
                    <a:pt x="396" y="148"/>
                  </a:lnTo>
                  <a:lnTo>
                    <a:pt x="400" y="148"/>
                  </a:lnTo>
                  <a:lnTo>
                    <a:pt x="410" y="132"/>
                  </a:lnTo>
                  <a:lnTo>
                    <a:pt x="412" y="132"/>
                  </a:lnTo>
                  <a:lnTo>
                    <a:pt x="420" y="130"/>
                  </a:lnTo>
                  <a:lnTo>
                    <a:pt x="430" y="128"/>
                  </a:lnTo>
                  <a:lnTo>
                    <a:pt x="472" y="126"/>
                  </a:lnTo>
                  <a:lnTo>
                    <a:pt x="478" y="128"/>
                  </a:lnTo>
                  <a:lnTo>
                    <a:pt x="480" y="128"/>
                  </a:lnTo>
                  <a:lnTo>
                    <a:pt x="486" y="132"/>
                  </a:lnTo>
                  <a:lnTo>
                    <a:pt x="496" y="126"/>
                  </a:lnTo>
                  <a:lnTo>
                    <a:pt x="506" y="120"/>
                  </a:lnTo>
                  <a:lnTo>
                    <a:pt x="512" y="112"/>
                  </a:lnTo>
                  <a:lnTo>
                    <a:pt x="512" y="108"/>
                  </a:lnTo>
                  <a:lnTo>
                    <a:pt x="512" y="90"/>
                  </a:lnTo>
                  <a:lnTo>
                    <a:pt x="502" y="88"/>
                  </a:lnTo>
                  <a:lnTo>
                    <a:pt x="486" y="94"/>
                  </a:lnTo>
                  <a:lnTo>
                    <a:pt x="478" y="100"/>
                  </a:lnTo>
                  <a:lnTo>
                    <a:pt x="474" y="102"/>
                  </a:lnTo>
                  <a:lnTo>
                    <a:pt x="470" y="104"/>
                  </a:lnTo>
                  <a:lnTo>
                    <a:pt x="466" y="102"/>
                  </a:lnTo>
                  <a:lnTo>
                    <a:pt x="462" y="100"/>
                  </a:lnTo>
                  <a:lnTo>
                    <a:pt x="454" y="90"/>
                  </a:lnTo>
                  <a:lnTo>
                    <a:pt x="454" y="88"/>
                  </a:lnTo>
                  <a:lnTo>
                    <a:pt x="452" y="78"/>
                  </a:lnTo>
                  <a:lnTo>
                    <a:pt x="452" y="76"/>
                  </a:lnTo>
                  <a:lnTo>
                    <a:pt x="454" y="66"/>
                  </a:lnTo>
                  <a:lnTo>
                    <a:pt x="444" y="44"/>
                  </a:lnTo>
                  <a:lnTo>
                    <a:pt x="428" y="48"/>
                  </a:lnTo>
                  <a:lnTo>
                    <a:pt x="420" y="56"/>
                  </a:lnTo>
                  <a:lnTo>
                    <a:pt x="424" y="80"/>
                  </a:lnTo>
                  <a:lnTo>
                    <a:pt x="396" y="68"/>
                  </a:lnTo>
                  <a:lnTo>
                    <a:pt x="404" y="82"/>
                  </a:lnTo>
                  <a:lnTo>
                    <a:pt x="404" y="84"/>
                  </a:lnTo>
                  <a:lnTo>
                    <a:pt x="402" y="100"/>
                  </a:lnTo>
                  <a:lnTo>
                    <a:pt x="402" y="102"/>
                  </a:lnTo>
                  <a:lnTo>
                    <a:pt x="400" y="102"/>
                  </a:lnTo>
                  <a:lnTo>
                    <a:pt x="386" y="124"/>
                  </a:lnTo>
                  <a:lnTo>
                    <a:pt x="360" y="138"/>
                  </a:lnTo>
                  <a:lnTo>
                    <a:pt x="358" y="152"/>
                  </a:lnTo>
                  <a:lnTo>
                    <a:pt x="360" y="160"/>
                  </a:lnTo>
                  <a:lnTo>
                    <a:pt x="364" y="170"/>
                  </a:lnTo>
                  <a:lnTo>
                    <a:pt x="366" y="170"/>
                  </a:lnTo>
                  <a:lnTo>
                    <a:pt x="366" y="172"/>
                  </a:lnTo>
                  <a:lnTo>
                    <a:pt x="368" y="192"/>
                  </a:lnTo>
                  <a:lnTo>
                    <a:pt x="368" y="194"/>
                  </a:lnTo>
                  <a:lnTo>
                    <a:pt x="366" y="196"/>
                  </a:lnTo>
                  <a:lnTo>
                    <a:pt x="356" y="208"/>
                  </a:lnTo>
                  <a:lnTo>
                    <a:pt x="348" y="214"/>
                  </a:lnTo>
                  <a:lnTo>
                    <a:pt x="346" y="214"/>
                  </a:lnTo>
                  <a:lnTo>
                    <a:pt x="344" y="214"/>
                  </a:lnTo>
                  <a:lnTo>
                    <a:pt x="326" y="210"/>
                  </a:lnTo>
                  <a:lnTo>
                    <a:pt x="322" y="210"/>
                  </a:lnTo>
                  <a:lnTo>
                    <a:pt x="316" y="214"/>
                  </a:lnTo>
                  <a:lnTo>
                    <a:pt x="308" y="224"/>
                  </a:lnTo>
                  <a:lnTo>
                    <a:pt x="300" y="232"/>
                  </a:lnTo>
                  <a:lnTo>
                    <a:pt x="298" y="236"/>
                  </a:lnTo>
                  <a:lnTo>
                    <a:pt x="294" y="238"/>
                  </a:lnTo>
                  <a:lnTo>
                    <a:pt x="288" y="240"/>
                  </a:lnTo>
                  <a:lnTo>
                    <a:pt x="282" y="238"/>
                  </a:lnTo>
                  <a:lnTo>
                    <a:pt x="280" y="238"/>
                  </a:lnTo>
                  <a:lnTo>
                    <a:pt x="278" y="234"/>
                  </a:lnTo>
                  <a:lnTo>
                    <a:pt x="276" y="230"/>
                  </a:lnTo>
                  <a:lnTo>
                    <a:pt x="276" y="224"/>
                  </a:lnTo>
                  <a:lnTo>
                    <a:pt x="276" y="220"/>
                  </a:lnTo>
                  <a:lnTo>
                    <a:pt x="276" y="214"/>
                  </a:lnTo>
                  <a:lnTo>
                    <a:pt x="272" y="218"/>
                  </a:lnTo>
                  <a:lnTo>
                    <a:pt x="270" y="220"/>
                  </a:lnTo>
                  <a:lnTo>
                    <a:pt x="264" y="222"/>
                  </a:lnTo>
                  <a:lnTo>
                    <a:pt x="260" y="218"/>
                  </a:lnTo>
                  <a:lnTo>
                    <a:pt x="258" y="212"/>
                  </a:lnTo>
                  <a:lnTo>
                    <a:pt x="256" y="192"/>
                  </a:lnTo>
                  <a:lnTo>
                    <a:pt x="252" y="176"/>
                  </a:lnTo>
                  <a:lnTo>
                    <a:pt x="244" y="168"/>
                  </a:lnTo>
                  <a:lnTo>
                    <a:pt x="244" y="166"/>
                  </a:lnTo>
                  <a:lnTo>
                    <a:pt x="226" y="128"/>
                  </a:lnTo>
                  <a:lnTo>
                    <a:pt x="220" y="116"/>
                  </a:lnTo>
                  <a:lnTo>
                    <a:pt x="220" y="114"/>
                  </a:lnTo>
                  <a:lnTo>
                    <a:pt x="216" y="94"/>
                  </a:lnTo>
                  <a:lnTo>
                    <a:pt x="214" y="90"/>
                  </a:lnTo>
                  <a:lnTo>
                    <a:pt x="212" y="92"/>
                  </a:lnTo>
                  <a:lnTo>
                    <a:pt x="204" y="100"/>
                  </a:lnTo>
                  <a:lnTo>
                    <a:pt x="200" y="104"/>
                  </a:lnTo>
                  <a:lnTo>
                    <a:pt x="196" y="102"/>
                  </a:lnTo>
                  <a:lnTo>
                    <a:pt x="188" y="96"/>
                  </a:lnTo>
                  <a:lnTo>
                    <a:pt x="176" y="90"/>
                  </a:lnTo>
                  <a:lnTo>
                    <a:pt x="174" y="88"/>
                  </a:lnTo>
                  <a:lnTo>
                    <a:pt x="172" y="88"/>
                  </a:lnTo>
                  <a:lnTo>
                    <a:pt x="172" y="86"/>
                  </a:lnTo>
                  <a:lnTo>
                    <a:pt x="172" y="70"/>
                  </a:lnTo>
                  <a:lnTo>
                    <a:pt x="168" y="58"/>
                  </a:lnTo>
                  <a:lnTo>
                    <a:pt x="162" y="42"/>
                  </a:lnTo>
                  <a:lnTo>
                    <a:pt x="156" y="42"/>
                  </a:lnTo>
                  <a:lnTo>
                    <a:pt x="156" y="50"/>
                  </a:lnTo>
                  <a:lnTo>
                    <a:pt x="154" y="58"/>
                  </a:lnTo>
                  <a:lnTo>
                    <a:pt x="150" y="64"/>
                  </a:lnTo>
                  <a:lnTo>
                    <a:pt x="144" y="70"/>
                  </a:lnTo>
                  <a:lnTo>
                    <a:pt x="142" y="78"/>
                  </a:lnTo>
                  <a:lnTo>
                    <a:pt x="138" y="82"/>
                  </a:lnTo>
                  <a:lnTo>
                    <a:pt x="134" y="86"/>
                  </a:lnTo>
                  <a:lnTo>
                    <a:pt x="130" y="86"/>
                  </a:lnTo>
                  <a:lnTo>
                    <a:pt x="128" y="86"/>
                  </a:lnTo>
                  <a:lnTo>
                    <a:pt x="124" y="84"/>
                  </a:lnTo>
                  <a:lnTo>
                    <a:pt x="122" y="84"/>
                  </a:lnTo>
                  <a:lnTo>
                    <a:pt x="118" y="82"/>
                  </a:lnTo>
                  <a:lnTo>
                    <a:pt x="118" y="78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06" y="56"/>
                  </a:lnTo>
                  <a:lnTo>
                    <a:pt x="104" y="54"/>
                  </a:lnTo>
                  <a:lnTo>
                    <a:pt x="102" y="50"/>
                  </a:lnTo>
                  <a:lnTo>
                    <a:pt x="100" y="42"/>
                  </a:lnTo>
                  <a:lnTo>
                    <a:pt x="104" y="6"/>
                  </a:lnTo>
                  <a:lnTo>
                    <a:pt x="102" y="0"/>
                  </a:lnTo>
                  <a:lnTo>
                    <a:pt x="88" y="14"/>
                  </a:lnTo>
                  <a:lnTo>
                    <a:pt x="80" y="20"/>
                  </a:lnTo>
                  <a:lnTo>
                    <a:pt x="78" y="26"/>
                  </a:lnTo>
                  <a:lnTo>
                    <a:pt x="82" y="36"/>
                  </a:lnTo>
                  <a:lnTo>
                    <a:pt x="82" y="44"/>
                  </a:lnTo>
                  <a:lnTo>
                    <a:pt x="82" y="48"/>
                  </a:lnTo>
                  <a:lnTo>
                    <a:pt x="80" y="54"/>
                  </a:lnTo>
                  <a:lnTo>
                    <a:pt x="76" y="58"/>
                  </a:lnTo>
                  <a:lnTo>
                    <a:pt x="72" y="60"/>
                  </a:lnTo>
                  <a:lnTo>
                    <a:pt x="56" y="66"/>
                  </a:lnTo>
                  <a:lnTo>
                    <a:pt x="52" y="68"/>
                  </a:lnTo>
                  <a:lnTo>
                    <a:pt x="52" y="74"/>
                  </a:lnTo>
                  <a:lnTo>
                    <a:pt x="52" y="96"/>
                  </a:lnTo>
                  <a:lnTo>
                    <a:pt x="54" y="104"/>
                  </a:lnTo>
                  <a:lnTo>
                    <a:pt x="54" y="106"/>
                  </a:lnTo>
                  <a:lnTo>
                    <a:pt x="56" y="108"/>
                  </a:lnTo>
                  <a:lnTo>
                    <a:pt x="64" y="108"/>
                  </a:lnTo>
                  <a:lnTo>
                    <a:pt x="68" y="108"/>
                  </a:lnTo>
                  <a:lnTo>
                    <a:pt x="72" y="106"/>
                  </a:lnTo>
                  <a:lnTo>
                    <a:pt x="76" y="104"/>
                  </a:lnTo>
                  <a:lnTo>
                    <a:pt x="92" y="138"/>
                  </a:lnTo>
                  <a:lnTo>
                    <a:pt x="92" y="140"/>
                  </a:lnTo>
                  <a:lnTo>
                    <a:pt x="88" y="184"/>
                  </a:lnTo>
                  <a:lnTo>
                    <a:pt x="82" y="216"/>
                  </a:lnTo>
                  <a:lnTo>
                    <a:pt x="78" y="238"/>
                  </a:lnTo>
                  <a:lnTo>
                    <a:pt x="72" y="250"/>
                  </a:lnTo>
                  <a:lnTo>
                    <a:pt x="68" y="254"/>
                  </a:lnTo>
                  <a:lnTo>
                    <a:pt x="62" y="256"/>
                  </a:lnTo>
                  <a:lnTo>
                    <a:pt x="54" y="254"/>
                  </a:lnTo>
                  <a:lnTo>
                    <a:pt x="48" y="252"/>
                  </a:lnTo>
                  <a:lnTo>
                    <a:pt x="22" y="298"/>
                  </a:lnTo>
                  <a:lnTo>
                    <a:pt x="12" y="312"/>
                  </a:lnTo>
                  <a:lnTo>
                    <a:pt x="6" y="318"/>
                  </a:lnTo>
                  <a:lnTo>
                    <a:pt x="8" y="318"/>
                  </a:lnTo>
                  <a:lnTo>
                    <a:pt x="6" y="320"/>
                  </a:lnTo>
                  <a:lnTo>
                    <a:pt x="4" y="326"/>
                  </a:lnTo>
                  <a:lnTo>
                    <a:pt x="4" y="348"/>
                  </a:lnTo>
                  <a:lnTo>
                    <a:pt x="8" y="352"/>
                  </a:lnTo>
                  <a:lnTo>
                    <a:pt x="10" y="352"/>
                  </a:lnTo>
                  <a:lnTo>
                    <a:pt x="12" y="354"/>
                  </a:lnTo>
                  <a:lnTo>
                    <a:pt x="4" y="3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3" name="贵州"/>
            <p:cNvSpPr/>
            <p:nvPr>
              <p:custDataLst>
                <p:tags r:id="rId44"/>
              </p:custDataLst>
            </p:nvPr>
          </p:nvSpPr>
          <p:spPr bwMode="auto">
            <a:xfrm>
              <a:off x="3525267" y="4410243"/>
              <a:ext cx="515455" cy="445866"/>
            </a:xfrm>
            <a:custGeom>
              <a:avLst/>
              <a:gdLst>
                <a:gd name="T0" fmla="*/ 2147483646 w 384"/>
                <a:gd name="T1" fmla="*/ 2147483646 h 332"/>
                <a:gd name="T2" fmla="*/ 2147483646 w 384"/>
                <a:gd name="T3" fmla="*/ 2147483646 h 332"/>
                <a:gd name="T4" fmla="*/ 2147483646 w 384"/>
                <a:gd name="T5" fmla="*/ 2147483646 h 332"/>
                <a:gd name="T6" fmla="*/ 2147483646 w 384"/>
                <a:gd name="T7" fmla="*/ 2147483646 h 332"/>
                <a:gd name="T8" fmla="*/ 2147483646 w 384"/>
                <a:gd name="T9" fmla="*/ 2147483646 h 332"/>
                <a:gd name="T10" fmla="*/ 2147483646 w 384"/>
                <a:gd name="T11" fmla="*/ 2147483646 h 332"/>
                <a:gd name="T12" fmla="*/ 2147483646 w 384"/>
                <a:gd name="T13" fmla="*/ 2147483646 h 332"/>
                <a:gd name="T14" fmla="*/ 2147483646 w 384"/>
                <a:gd name="T15" fmla="*/ 2147483646 h 332"/>
                <a:gd name="T16" fmla="*/ 2147483646 w 384"/>
                <a:gd name="T17" fmla="*/ 2147483646 h 332"/>
                <a:gd name="T18" fmla="*/ 2147483646 w 384"/>
                <a:gd name="T19" fmla="*/ 2147483646 h 332"/>
                <a:gd name="T20" fmla="*/ 2147483646 w 384"/>
                <a:gd name="T21" fmla="*/ 2147483646 h 332"/>
                <a:gd name="T22" fmla="*/ 2147483646 w 384"/>
                <a:gd name="T23" fmla="*/ 2147483646 h 332"/>
                <a:gd name="T24" fmla="*/ 2147483646 w 384"/>
                <a:gd name="T25" fmla="*/ 2147483646 h 332"/>
                <a:gd name="T26" fmla="*/ 2147483646 w 384"/>
                <a:gd name="T27" fmla="*/ 2147483646 h 332"/>
                <a:gd name="T28" fmla="*/ 2147483646 w 384"/>
                <a:gd name="T29" fmla="*/ 2147483646 h 332"/>
                <a:gd name="T30" fmla="*/ 2147483646 w 384"/>
                <a:gd name="T31" fmla="*/ 2147483646 h 332"/>
                <a:gd name="T32" fmla="*/ 2147483646 w 384"/>
                <a:gd name="T33" fmla="*/ 2147483646 h 332"/>
                <a:gd name="T34" fmla="*/ 2147483646 w 384"/>
                <a:gd name="T35" fmla="*/ 2147483646 h 332"/>
                <a:gd name="T36" fmla="*/ 2147483646 w 384"/>
                <a:gd name="T37" fmla="*/ 2147483646 h 332"/>
                <a:gd name="T38" fmla="*/ 2147483646 w 384"/>
                <a:gd name="T39" fmla="*/ 2147483646 h 332"/>
                <a:gd name="T40" fmla="*/ 2147483646 w 384"/>
                <a:gd name="T41" fmla="*/ 2147483646 h 332"/>
                <a:gd name="T42" fmla="*/ 0 w 384"/>
                <a:gd name="T43" fmla="*/ 2147483646 h 332"/>
                <a:gd name="T44" fmla="*/ 2147483646 w 384"/>
                <a:gd name="T45" fmla="*/ 2147483646 h 332"/>
                <a:gd name="T46" fmla="*/ 2147483646 w 384"/>
                <a:gd name="T47" fmla="*/ 2147483646 h 332"/>
                <a:gd name="T48" fmla="*/ 2147483646 w 384"/>
                <a:gd name="T49" fmla="*/ 2147483646 h 332"/>
                <a:gd name="T50" fmla="*/ 2147483646 w 384"/>
                <a:gd name="T51" fmla="*/ 2147483646 h 332"/>
                <a:gd name="T52" fmla="*/ 2147483646 w 384"/>
                <a:gd name="T53" fmla="*/ 2147483646 h 332"/>
                <a:gd name="T54" fmla="*/ 2147483646 w 384"/>
                <a:gd name="T55" fmla="*/ 2147483646 h 332"/>
                <a:gd name="T56" fmla="*/ 2147483646 w 384"/>
                <a:gd name="T57" fmla="*/ 2147483646 h 332"/>
                <a:gd name="T58" fmla="*/ 2147483646 w 384"/>
                <a:gd name="T59" fmla="*/ 2147483646 h 332"/>
                <a:gd name="T60" fmla="*/ 2147483646 w 384"/>
                <a:gd name="T61" fmla="*/ 2147483646 h 332"/>
                <a:gd name="T62" fmla="*/ 2147483646 w 384"/>
                <a:gd name="T63" fmla="*/ 2147483646 h 332"/>
                <a:gd name="T64" fmla="*/ 2147483646 w 384"/>
                <a:gd name="T65" fmla="*/ 2147483646 h 332"/>
                <a:gd name="T66" fmla="*/ 2147483646 w 384"/>
                <a:gd name="T67" fmla="*/ 2147483646 h 332"/>
                <a:gd name="T68" fmla="*/ 2147483646 w 384"/>
                <a:gd name="T69" fmla="*/ 2147483646 h 332"/>
                <a:gd name="T70" fmla="*/ 2147483646 w 384"/>
                <a:gd name="T71" fmla="*/ 2147483646 h 332"/>
                <a:gd name="T72" fmla="*/ 2147483646 w 384"/>
                <a:gd name="T73" fmla="*/ 2147483646 h 332"/>
                <a:gd name="T74" fmla="*/ 2147483646 w 384"/>
                <a:gd name="T75" fmla="*/ 2147483646 h 332"/>
                <a:gd name="T76" fmla="*/ 2147483646 w 384"/>
                <a:gd name="T77" fmla="*/ 2147483646 h 332"/>
                <a:gd name="T78" fmla="*/ 2147483646 w 384"/>
                <a:gd name="T79" fmla="*/ 2147483646 h 332"/>
                <a:gd name="T80" fmla="*/ 2147483646 w 384"/>
                <a:gd name="T81" fmla="*/ 2147483646 h 332"/>
                <a:gd name="T82" fmla="*/ 2147483646 w 384"/>
                <a:gd name="T83" fmla="*/ 2147483646 h 332"/>
                <a:gd name="T84" fmla="*/ 2147483646 w 384"/>
                <a:gd name="T85" fmla="*/ 2147483646 h 332"/>
                <a:gd name="T86" fmla="*/ 2147483646 w 384"/>
                <a:gd name="T87" fmla="*/ 2147483646 h 332"/>
                <a:gd name="T88" fmla="*/ 2147483646 w 384"/>
                <a:gd name="T89" fmla="*/ 2147483646 h 332"/>
                <a:gd name="T90" fmla="*/ 2147483646 w 384"/>
                <a:gd name="T91" fmla="*/ 2147483646 h 332"/>
                <a:gd name="T92" fmla="*/ 2147483646 w 384"/>
                <a:gd name="T93" fmla="*/ 2147483646 h 332"/>
                <a:gd name="T94" fmla="*/ 2147483646 w 384"/>
                <a:gd name="T95" fmla="*/ 2147483646 h 332"/>
                <a:gd name="T96" fmla="*/ 2147483646 w 384"/>
                <a:gd name="T97" fmla="*/ 2147483646 h 332"/>
                <a:gd name="T98" fmla="*/ 2147483646 w 384"/>
                <a:gd name="T99" fmla="*/ 2147483646 h 332"/>
                <a:gd name="T100" fmla="*/ 2147483646 w 384"/>
                <a:gd name="T101" fmla="*/ 2147483646 h 332"/>
                <a:gd name="T102" fmla="*/ 2147483646 w 384"/>
                <a:gd name="T103" fmla="*/ 2147483646 h 332"/>
                <a:gd name="T104" fmla="*/ 2147483646 w 384"/>
                <a:gd name="T105" fmla="*/ 2147483646 h 332"/>
                <a:gd name="T106" fmla="*/ 2147483646 w 384"/>
                <a:gd name="T107" fmla="*/ 2147483646 h 332"/>
                <a:gd name="T108" fmla="*/ 2147483646 w 384"/>
                <a:gd name="T109" fmla="*/ 2147483646 h 332"/>
                <a:gd name="T110" fmla="*/ 2147483646 w 384"/>
                <a:gd name="T111" fmla="*/ 2147483646 h 332"/>
                <a:gd name="T112" fmla="*/ 2147483646 w 384"/>
                <a:gd name="T113" fmla="*/ 2147483646 h 332"/>
                <a:gd name="T114" fmla="*/ 2147483646 w 384"/>
                <a:gd name="T115" fmla="*/ 2147483646 h 332"/>
                <a:gd name="T116" fmla="*/ 2147483646 w 384"/>
                <a:gd name="T117" fmla="*/ 2147483646 h 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84" h="332">
                  <a:moveTo>
                    <a:pt x="300" y="6"/>
                  </a:moveTo>
                  <a:lnTo>
                    <a:pt x="296" y="4"/>
                  </a:lnTo>
                  <a:lnTo>
                    <a:pt x="288" y="8"/>
                  </a:lnTo>
                  <a:lnTo>
                    <a:pt x="284" y="14"/>
                  </a:lnTo>
                  <a:lnTo>
                    <a:pt x="280" y="22"/>
                  </a:lnTo>
                  <a:lnTo>
                    <a:pt x="276" y="24"/>
                  </a:lnTo>
                  <a:lnTo>
                    <a:pt x="272" y="26"/>
                  </a:lnTo>
                  <a:lnTo>
                    <a:pt x="268" y="24"/>
                  </a:lnTo>
                  <a:lnTo>
                    <a:pt x="264" y="20"/>
                  </a:lnTo>
                  <a:lnTo>
                    <a:pt x="262" y="20"/>
                  </a:lnTo>
                  <a:lnTo>
                    <a:pt x="260" y="12"/>
                  </a:lnTo>
                  <a:lnTo>
                    <a:pt x="260" y="1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52" y="0"/>
                  </a:lnTo>
                  <a:lnTo>
                    <a:pt x="250" y="8"/>
                  </a:lnTo>
                  <a:lnTo>
                    <a:pt x="250" y="20"/>
                  </a:lnTo>
                  <a:lnTo>
                    <a:pt x="248" y="20"/>
                  </a:lnTo>
                  <a:lnTo>
                    <a:pt x="240" y="34"/>
                  </a:lnTo>
                  <a:lnTo>
                    <a:pt x="238" y="36"/>
                  </a:lnTo>
                  <a:lnTo>
                    <a:pt x="236" y="36"/>
                  </a:lnTo>
                  <a:lnTo>
                    <a:pt x="216" y="34"/>
                  </a:lnTo>
                  <a:lnTo>
                    <a:pt x="216" y="36"/>
                  </a:lnTo>
                  <a:lnTo>
                    <a:pt x="208" y="44"/>
                  </a:lnTo>
                  <a:lnTo>
                    <a:pt x="212" y="50"/>
                  </a:lnTo>
                  <a:lnTo>
                    <a:pt x="206" y="58"/>
                  </a:lnTo>
                  <a:lnTo>
                    <a:pt x="188" y="58"/>
                  </a:lnTo>
                  <a:lnTo>
                    <a:pt x="188" y="56"/>
                  </a:lnTo>
                  <a:lnTo>
                    <a:pt x="188" y="54"/>
                  </a:lnTo>
                  <a:lnTo>
                    <a:pt x="184" y="52"/>
                  </a:lnTo>
                  <a:lnTo>
                    <a:pt x="182" y="58"/>
                  </a:lnTo>
                  <a:lnTo>
                    <a:pt x="180" y="60"/>
                  </a:lnTo>
                  <a:lnTo>
                    <a:pt x="168" y="60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46" y="48"/>
                  </a:lnTo>
                  <a:lnTo>
                    <a:pt x="136" y="52"/>
                  </a:lnTo>
                  <a:lnTo>
                    <a:pt x="132" y="56"/>
                  </a:lnTo>
                  <a:lnTo>
                    <a:pt x="148" y="74"/>
                  </a:lnTo>
                  <a:lnTo>
                    <a:pt x="168" y="80"/>
                  </a:lnTo>
                  <a:lnTo>
                    <a:pt x="170" y="82"/>
                  </a:lnTo>
                  <a:lnTo>
                    <a:pt x="180" y="92"/>
                  </a:lnTo>
                  <a:lnTo>
                    <a:pt x="176" y="108"/>
                  </a:lnTo>
                  <a:lnTo>
                    <a:pt x="176" y="110"/>
                  </a:lnTo>
                  <a:lnTo>
                    <a:pt x="162" y="120"/>
                  </a:lnTo>
                  <a:lnTo>
                    <a:pt x="162" y="122"/>
                  </a:lnTo>
                  <a:lnTo>
                    <a:pt x="160" y="122"/>
                  </a:lnTo>
                  <a:lnTo>
                    <a:pt x="138" y="128"/>
                  </a:lnTo>
                  <a:lnTo>
                    <a:pt x="124" y="130"/>
                  </a:lnTo>
                  <a:lnTo>
                    <a:pt x="114" y="126"/>
                  </a:lnTo>
                  <a:lnTo>
                    <a:pt x="110" y="126"/>
                  </a:lnTo>
                  <a:lnTo>
                    <a:pt x="104" y="134"/>
                  </a:lnTo>
                  <a:lnTo>
                    <a:pt x="94" y="142"/>
                  </a:lnTo>
                  <a:lnTo>
                    <a:pt x="92" y="142"/>
                  </a:lnTo>
                  <a:lnTo>
                    <a:pt x="78" y="148"/>
                  </a:lnTo>
                  <a:lnTo>
                    <a:pt x="60" y="142"/>
                  </a:lnTo>
                  <a:lnTo>
                    <a:pt x="24" y="144"/>
                  </a:lnTo>
                  <a:lnTo>
                    <a:pt x="16" y="146"/>
                  </a:lnTo>
                  <a:lnTo>
                    <a:pt x="16" y="148"/>
                  </a:lnTo>
                  <a:lnTo>
                    <a:pt x="8" y="148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8" y="192"/>
                  </a:lnTo>
                  <a:lnTo>
                    <a:pt x="18" y="196"/>
                  </a:lnTo>
                  <a:lnTo>
                    <a:pt x="22" y="200"/>
                  </a:lnTo>
                  <a:lnTo>
                    <a:pt x="28" y="192"/>
                  </a:lnTo>
                  <a:lnTo>
                    <a:pt x="28" y="190"/>
                  </a:lnTo>
                  <a:lnTo>
                    <a:pt x="30" y="190"/>
                  </a:lnTo>
                  <a:lnTo>
                    <a:pt x="42" y="188"/>
                  </a:lnTo>
                  <a:lnTo>
                    <a:pt x="44" y="188"/>
                  </a:lnTo>
                  <a:lnTo>
                    <a:pt x="56" y="192"/>
                  </a:lnTo>
                  <a:lnTo>
                    <a:pt x="68" y="220"/>
                  </a:lnTo>
                  <a:lnTo>
                    <a:pt x="66" y="220"/>
                  </a:lnTo>
                  <a:lnTo>
                    <a:pt x="62" y="236"/>
                  </a:lnTo>
                  <a:lnTo>
                    <a:pt x="58" y="244"/>
                  </a:lnTo>
                  <a:lnTo>
                    <a:pt x="58" y="246"/>
                  </a:lnTo>
                  <a:lnTo>
                    <a:pt x="52" y="260"/>
                  </a:lnTo>
                  <a:lnTo>
                    <a:pt x="52" y="276"/>
                  </a:lnTo>
                  <a:lnTo>
                    <a:pt x="62" y="286"/>
                  </a:lnTo>
                  <a:lnTo>
                    <a:pt x="76" y="296"/>
                  </a:lnTo>
                  <a:lnTo>
                    <a:pt x="76" y="298"/>
                  </a:lnTo>
                  <a:lnTo>
                    <a:pt x="78" y="298"/>
                  </a:lnTo>
                  <a:lnTo>
                    <a:pt x="68" y="320"/>
                  </a:lnTo>
                  <a:lnTo>
                    <a:pt x="66" y="332"/>
                  </a:lnTo>
                  <a:lnTo>
                    <a:pt x="68" y="330"/>
                  </a:lnTo>
                  <a:lnTo>
                    <a:pt x="70" y="330"/>
                  </a:lnTo>
                  <a:lnTo>
                    <a:pt x="78" y="326"/>
                  </a:lnTo>
                  <a:lnTo>
                    <a:pt x="92" y="318"/>
                  </a:lnTo>
                  <a:lnTo>
                    <a:pt x="108" y="320"/>
                  </a:lnTo>
                  <a:lnTo>
                    <a:pt x="110" y="320"/>
                  </a:lnTo>
                  <a:lnTo>
                    <a:pt x="134" y="330"/>
                  </a:lnTo>
                  <a:lnTo>
                    <a:pt x="160" y="330"/>
                  </a:lnTo>
                  <a:lnTo>
                    <a:pt x="168" y="320"/>
                  </a:lnTo>
                  <a:lnTo>
                    <a:pt x="182" y="312"/>
                  </a:lnTo>
                  <a:lnTo>
                    <a:pt x="196" y="302"/>
                  </a:lnTo>
                  <a:lnTo>
                    <a:pt x="196" y="300"/>
                  </a:lnTo>
                  <a:lnTo>
                    <a:pt x="206" y="298"/>
                  </a:lnTo>
                  <a:lnTo>
                    <a:pt x="216" y="290"/>
                  </a:lnTo>
                  <a:lnTo>
                    <a:pt x="228" y="274"/>
                  </a:lnTo>
                  <a:lnTo>
                    <a:pt x="246" y="280"/>
                  </a:lnTo>
                  <a:lnTo>
                    <a:pt x="248" y="280"/>
                  </a:lnTo>
                  <a:lnTo>
                    <a:pt x="248" y="282"/>
                  </a:lnTo>
                  <a:lnTo>
                    <a:pt x="252" y="290"/>
                  </a:lnTo>
                  <a:lnTo>
                    <a:pt x="256" y="292"/>
                  </a:lnTo>
                  <a:lnTo>
                    <a:pt x="266" y="292"/>
                  </a:lnTo>
                  <a:lnTo>
                    <a:pt x="268" y="292"/>
                  </a:lnTo>
                  <a:lnTo>
                    <a:pt x="274" y="292"/>
                  </a:lnTo>
                  <a:lnTo>
                    <a:pt x="276" y="292"/>
                  </a:lnTo>
                  <a:lnTo>
                    <a:pt x="276" y="294"/>
                  </a:lnTo>
                  <a:lnTo>
                    <a:pt x="288" y="298"/>
                  </a:lnTo>
                  <a:lnTo>
                    <a:pt x="292" y="298"/>
                  </a:lnTo>
                  <a:lnTo>
                    <a:pt x="294" y="296"/>
                  </a:lnTo>
                  <a:lnTo>
                    <a:pt x="296" y="290"/>
                  </a:lnTo>
                  <a:lnTo>
                    <a:pt x="296" y="288"/>
                  </a:lnTo>
                  <a:lnTo>
                    <a:pt x="302" y="284"/>
                  </a:lnTo>
                  <a:lnTo>
                    <a:pt x="312" y="276"/>
                  </a:lnTo>
                  <a:lnTo>
                    <a:pt x="314" y="276"/>
                  </a:lnTo>
                  <a:lnTo>
                    <a:pt x="322" y="276"/>
                  </a:lnTo>
                  <a:lnTo>
                    <a:pt x="324" y="268"/>
                  </a:lnTo>
                  <a:lnTo>
                    <a:pt x="330" y="262"/>
                  </a:lnTo>
                  <a:lnTo>
                    <a:pt x="336" y="258"/>
                  </a:lnTo>
                  <a:lnTo>
                    <a:pt x="342" y="256"/>
                  </a:lnTo>
                  <a:lnTo>
                    <a:pt x="346" y="252"/>
                  </a:lnTo>
                  <a:lnTo>
                    <a:pt x="348" y="252"/>
                  </a:lnTo>
                  <a:lnTo>
                    <a:pt x="352" y="248"/>
                  </a:lnTo>
                  <a:lnTo>
                    <a:pt x="352" y="246"/>
                  </a:lnTo>
                  <a:lnTo>
                    <a:pt x="354" y="246"/>
                  </a:lnTo>
                  <a:lnTo>
                    <a:pt x="366" y="244"/>
                  </a:lnTo>
                  <a:lnTo>
                    <a:pt x="374" y="244"/>
                  </a:lnTo>
                  <a:lnTo>
                    <a:pt x="376" y="240"/>
                  </a:lnTo>
                  <a:lnTo>
                    <a:pt x="380" y="236"/>
                  </a:lnTo>
                  <a:lnTo>
                    <a:pt x="384" y="228"/>
                  </a:lnTo>
                  <a:lnTo>
                    <a:pt x="382" y="228"/>
                  </a:lnTo>
                  <a:lnTo>
                    <a:pt x="376" y="218"/>
                  </a:lnTo>
                  <a:lnTo>
                    <a:pt x="372" y="206"/>
                  </a:lnTo>
                  <a:lnTo>
                    <a:pt x="372" y="204"/>
                  </a:lnTo>
                  <a:lnTo>
                    <a:pt x="376" y="188"/>
                  </a:lnTo>
                  <a:lnTo>
                    <a:pt x="376" y="180"/>
                  </a:lnTo>
                  <a:lnTo>
                    <a:pt x="380" y="174"/>
                  </a:lnTo>
                  <a:lnTo>
                    <a:pt x="380" y="160"/>
                  </a:lnTo>
                  <a:lnTo>
                    <a:pt x="378" y="158"/>
                  </a:lnTo>
                  <a:lnTo>
                    <a:pt x="372" y="156"/>
                  </a:lnTo>
                  <a:lnTo>
                    <a:pt x="348" y="166"/>
                  </a:lnTo>
                  <a:lnTo>
                    <a:pt x="348" y="140"/>
                  </a:lnTo>
                  <a:lnTo>
                    <a:pt x="350" y="136"/>
                  </a:lnTo>
                  <a:lnTo>
                    <a:pt x="356" y="132"/>
                  </a:lnTo>
                  <a:lnTo>
                    <a:pt x="372" y="120"/>
                  </a:lnTo>
                  <a:lnTo>
                    <a:pt x="366" y="92"/>
                  </a:lnTo>
                  <a:lnTo>
                    <a:pt x="366" y="84"/>
                  </a:lnTo>
                  <a:lnTo>
                    <a:pt x="366" y="78"/>
                  </a:lnTo>
                  <a:lnTo>
                    <a:pt x="368" y="74"/>
                  </a:lnTo>
                  <a:lnTo>
                    <a:pt x="372" y="68"/>
                  </a:lnTo>
                  <a:lnTo>
                    <a:pt x="372" y="64"/>
                  </a:lnTo>
                  <a:lnTo>
                    <a:pt x="364" y="64"/>
                  </a:lnTo>
                  <a:lnTo>
                    <a:pt x="360" y="64"/>
                  </a:lnTo>
                  <a:lnTo>
                    <a:pt x="356" y="76"/>
                  </a:lnTo>
                  <a:lnTo>
                    <a:pt x="352" y="80"/>
                  </a:lnTo>
                  <a:lnTo>
                    <a:pt x="348" y="82"/>
                  </a:lnTo>
                  <a:lnTo>
                    <a:pt x="346" y="82"/>
                  </a:lnTo>
                  <a:lnTo>
                    <a:pt x="338" y="76"/>
                  </a:lnTo>
                  <a:lnTo>
                    <a:pt x="336" y="76"/>
                  </a:lnTo>
                  <a:lnTo>
                    <a:pt x="336" y="74"/>
                  </a:lnTo>
                  <a:lnTo>
                    <a:pt x="334" y="68"/>
                  </a:lnTo>
                  <a:lnTo>
                    <a:pt x="332" y="60"/>
                  </a:lnTo>
                  <a:lnTo>
                    <a:pt x="332" y="64"/>
                  </a:lnTo>
                  <a:lnTo>
                    <a:pt x="316" y="64"/>
                  </a:lnTo>
                  <a:lnTo>
                    <a:pt x="316" y="60"/>
                  </a:lnTo>
                  <a:lnTo>
                    <a:pt x="312" y="52"/>
                  </a:lnTo>
                  <a:lnTo>
                    <a:pt x="312" y="40"/>
                  </a:lnTo>
                  <a:lnTo>
                    <a:pt x="304" y="24"/>
                  </a:lnTo>
                  <a:lnTo>
                    <a:pt x="304" y="12"/>
                  </a:lnTo>
                  <a:lnTo>
                    <a:pt x="30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4" name="广西"/>
            <p:cNvSpPr/>
            <p:nvPr>
              <p:custDataLst>
                <p:tags r:id="rId45"/>
              </p:custDataLst>
            </p:nvPr>
          </p:nvSpPr>
          <p:spPr bwMode="auto">
            <a:xfrm>
              <a:off x="3608492" y="4684208"/>
              <a:ext cx="673850" cy="513014"/>
            </a:xfrm>
            <a:custGeom>
              <a:avLst/>
              <a:gdLst>
                <a:gd name="T0" fmla="*/ 2147483646 w 502"/>
                <a:gd name="T1" fmla="*/ 2147483646 h 382"/>
                <a:gd name="T2" fmla="*/ 2147483646 w 502"/>
                <a:gd name="T3" fmla="*/ 2147483646 h 382"/>
                <a:gd name="T4" fmla="*/ 2147483646 w 502"/>
                <a:gd name="T5" fmla="*/ 2147483646 h 382"/>
                <a:gd name="T6" fmla="*/ 2147483646 w 502"/>
                <a:gd name="T7" fmla="*/ 2147483646 h 382"/>
                <a:gd name="T8" fmla="*/ 2147483646 w 502"/>
                <a:gd name="T9" fmla="*/ 2147483646 h 382"/>
                <a:gd name="T10" fmla="*/ 2147483646 w 502"/>
                <a:gd name="T11" fmla="*/ 2147483646 h 382"/>
                <a:gd name="T12" fmla="*/ 2147483646 w 502"/>
                <a:gd name="T13" fmla="*/ 2147483646 h 382"/>
                <a:gd name="T14" fmla="*/ 2147483646 w 502"/>
                <a:gd name="T15" fmla="*/ 2147483646 h 382"/>
                <a:gd name="T16" fmla="*/ 2147483646 w 502"/>
                <a:gd name="T17" fmla="*/ 2147483646 h 382"/>
                <a:gd name="T18" fmla="*/ 2147483646 w 502"/>
                <a:gd name="T19" fmla="*/ 2147483646 h 382"/>
                <a:gd name="T20" fmla="*/ 2147483646 w 502"/>
                <a:gd name="T21" fmla="*/ 2147483646 h 382"/>
                <a:gd name="T22" fmla="*/ 2147483646 w 502"/>
                <a:gd name="T23" fmla="*/ 2147483646 h 382"/>
                <a:gd name="T24" fmla="*/ 2147483646 w 502"/>
                <a:gd name="T25" fmla="*/ 2147483646 h 382"/>
                <a:gd name="T26" fmla="*/ 2147483646 w 502"/>
                <a:gd name="T27" fmla="*/ 2147483646 h 382"/>
                <a:gd name="T28" fmla="*/ 2147483646 w 502"/>
                <a:gd name="T29" fmla="*/ 2147483646 h 382"/>
                <a:gd name="T30" fmla="*/ 2147483646 w 502"/>
                <a:gd name="T31" fmla="*/ 2147483646 h 382"/>
                <a:gd name="T32" fmla="*/ 2147483646 w 502"/>
                <a:gd name="T33" fmla="*/ 2147483646 h 382"/>
                <a:gd name="T34" fmla="*/ 2147483646 w 502"/>
                <a:gd name="T35" fmla="*/ 2147483646 h 382"/>
                <a:gd name="T36" fmla="*/ 2147483646 w 502"/>
                <a:gd name="T37" fmla="*/ 2147483646 h 382"/>
                <a:gd name="T38" fmla="*/ 2147483646 w 502"/>
                <a:gd name="T39" fmla="*/ 2147483646 h 382"/>
                <a:gd name="T40" fmla="*/ 2147483646 w 502"/>
                <a:gd name="T41" fmla="*/ 2147483646 h 382"/>
                <a:gd name="T42" fmla="*/ 2147483646 w 502"/>
                <a:gd name="T43" fmla="*/ 2147483646 h 382"/>
                <a:gd name="T44" fmla="*/ 2147483646 w 502"/>
                <a:gd name="T45" fmla="*/ 2147483646 h 382"/>
                <a:gd name="T46" fmla="*/ 2147483646 w 502"/>
                <a:gd name="T47" fmla="*/ 2147483646 h 382"/>
                <a:gd name="T48" fmla="*/ 2147483646 w 502"/>
                <a:gd name="T49" fmla="*/ 2147483646 h 382"/>
                <a:gd name="T50" fmla="*/ 2147483646 w 502"/>
                <a:gd name="T51" fmla="*/ 2147483646 h 382"/>
                <a:gd name="T52" fmla="*/ 2147483646 w 502"/>
                <a:gd name="T53" fmla="*/ 2147483646 h 382"/>
                <a:gd name="T54" fmla="*/ 2147483646 w 502"/>
                <a:gd name="T55" fmla="*/ 2147483646 h 382"/>
                <a:gd name="T56" fmla="*/ 2147483646 w 502"/>
                <a:gd name="T57" fmla="*/ 2147483646 h 382"/>
                <a:gd name="T58" fmla="*/ 2147483646 w 502"/>
                <a:gd name="T59" fmla="*/ 2147483646 h 382"/>
                <a:gd name="T60" fmla="*/ 2147483646 w 502"/>
                <a:gd name="T61" fmla="*/ 2147483646 h 382"/>
                <a:gd name="T62" fmla="*/ 2147483646 w 502"/>
                <a:gd name="T63" fmla="*/ 2147483646 h 382"/>
                <a:gd name="T64" fmla="*/ 2147483646 w 502"/>
                <a:gd name="T65" fmla="*/ 2147483646 h 382"/>
                <a:gd name="T66" fmla="*/ 2147483646 w 502"/>
                <a:gd name="T67" fmla="*/ 2147483646 h 382"/>
                <a:gd name="T68" fmla="*/ 2147483646 w 502"/>
                <a:gd name="T69" fmla="*/ 2147483646 h 382"/>
                <a:gd name="T70" fmla="*/ 2147483646 w 502"/>
                <a:gd name="T71" fmla="*/ 2147483646 h 382"/>
                <a:gd name="T72" fmla="*/ 2147483646 w 502"/>
                <a:gd name="T73" fmla="*/ 2147483646 h 382"/>
                <a:gd name="T74" fmla="*/ 2147483646 w 502"/>
                <a:gd name="T75" fmla="*/ 2147483646 h 382"/>
                <a:gd name="T76" fmla="*/ 2147483646 w 502"/>
                <a:gd name="T77" fmla="*/ 2147483646 h 382"/>
                <a:gd name="T78" fmla="*/ 2147483646 w 502"/>
                <a:gd name="T79" fmla="*/ 2147483646 h 382"/>
                <a:gd name="T80" fmla="*/ 2147483646 w 502"/>
                <a:gd name="T81" fmla="*/ 2147483646 h 382"/>
                <a:gd name="T82" fmla="*/ 2147483646 w 502"/>
                <a:gd name="T83" fmla="*/ 2147483646 h 382"/>
                <a:gd name="T84" fmla="*/ 2147483646 w 502"/>
                <a:gd name="T85" fmla="*/ 2147483646 h 382"/>
                <a:gd name="T86" fmla="*/ 2147483646 w 502"/>
                <a:gd name="T87" fmla="*/ 2147483646 h 382"/>
                <a:gd name="T88" fmla="*/ 2147483646 w 502"/>
                <a:gd name="T89" fmla="*/ 2147483646 h 382"/>
                <a:gd name="T90" fmla="*/ 2147483646 w 502"/>
                <a:gd name="T91" fmla="*/ 2147483646 h 382"/>
                <a:gd name="T92" fmla="*/ 2147483646 w 502"/>
                <a:gd name="T93" fmla="*/ 2147483646 h 382"/>
                <a:gd name="T94" fmla="*/ 2147483646 w 502"/>
                <a:gd name="T95" fmla="*/ 2147483646 h 382"/>
                <a:gd name="T96" fmla="*/ 2147483646 w 502"/>
                <a:gd name="T97" fmla="*/ 2147483646 h 382"/>
                <a:gd name="T98" fmla="*/ 2147483646 w 502"/>
                <a:gd name="T99" fmla="*/ 2147483646 h 382"/>
                <a:gd name="T100" fmla="*/ 2147483646 w 502"/>
                <a:gd name="T101" fmla="*/ 2147483646 h 382"/>
                <a:gd name="T102" fmla="*/ 2147483646 w 502"/>
                <a:gd name="T103" fmla="*/ 2147483646 h 382"/>
                <a:gd name="T104" fmla="*/ 2147483646 w 502"/>
                <a:gd name="T105" fmla="*/ 2147483646 h 382"/>
                <a:gd name="T106" fmla="*/ 2147483646 w 502"/>
                <a:gd name="T107" fmla="*/ 2147483646 h 382"/>
                <a:gd name="T108" fmla="*/ 2147483646 w 502"/>
                <a:gd name="T109" fmla="*/ 2147483646 h 382"/>
                <a:gd name="T110" fmla="*/ 2147483646 w 502"/>
                <a:gd name="T111" fmla="*/ 2147483646 h 38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02" h="382">
                  <a:moveTo>
                    <a:pt x="402" y="8"/>
                  </a:moveTo>
                  <a:lnTo>
                    <a:pt x="402" y="10"/>
                  </a:lnTo>
                  <a:lnTo>
                    <a:pt x="404" y="12"/>
                  </a:lnTo>
                  <a:lnTo>
                    <a:pt x="394" y="28"/>
                  </a:lnTo>
                  <a:lnTo>
                    <a:pt x="386" y="34"/>
                  </a:lnTo>
                  <a:lnTo>
                    <a:pt x="378" y="36"/>
                  </a:lnTo>
                  <a:lnTo>
                    <a:pt x="376" y="36"/>
                  </a:lnTo>
                  <a:lnTo>
                    <a:pt x="368" y="30"/>
                  </a:lnTo>
                  <a:lnTo>
                    <a:pt x="360" y="32"/>
                  </a:lnTo>
                  <a:lnTo>
                    <a:pt x="344" y="44"/>
                  </a:lnTo>
                  <a:lnTo>
                    <a:pt x="340" y="44"/>
                  </a:lnTo>
                  <a:lnTo>
                    <a:pt x="336" y="42"/>
                  </a:lnTo>
                  <a:lnTo>
                    <a:pt x="328" y="32"/>
                  </a:lnTo>
                  <a:lnTo>
                    <a:pt x="322" y="42"/>
                  </a:lnTo>
                  <a:lnTo>
                    <a:pt x="316" y="48"/>
                  </a:lnTo>
                  <a:lnTo>
                    <a:pt x="306" y="48"/>
                  </a:lnTo>
                  <a:lnTo>
                    <a:pt x="294" y="52"/>
                  </a:lnTo>
                  <a:lnTo>
                    <a:pt x="282" y="60"/>
                  </a:lnTo>
                  <a:lnTo>
                    <a:pt x="278" y="60"/>
                  </a:lnTo>
                  <a:lnTo>
                    <a:pt x="274" y="64"/>
                  </a:lnTo>
                  <a:lnTo>
                    <a:pt x="270" y="70"/>
                  </a:lnTo>
                  <a:lnTo>
                    <a:pt x="270" y="72"/>
                  </a:lnTo>
                  <a:lnTo>
                    <a:pt x="270" y="74"/>
                  </a:lnTo>
                  <a:lnTo>
                    <a:pt x="276" y="82"/>
                  </a:lnTo>
                  <a:lnTo>
                    <a:pt x="254" y="80"/>
                  </a:lnTo>
                  <a:lnTo>
                    <a:pt x="242" y="90"/>
                  </a:lnTo>
                  <a:lnTo>
                    <a:pt x="240" y="94"/>
                  </a:lnTo>
                  <a:lnTo>
                    <a:pt x="238" y="100"/>
                  </a:lnTo>
                  <a:lnTo>
                    <a:pt x="236" y="102"/>
                  </a:lnTo>
                  <a:lnTo>
                    <a:pt x="224" y="102"/>
                  </a:lnTo>
                  <a:lnTo>
                    <a:pt x="210" y="96"/>
                  </a:lnTo>
                  <a:lnTo>
                    <a:pt x="206" y="96"/>
                  </a:lnTo>
                  <a:lnTo>
                    <a:pt x="194" y="98"/>
                  </a:lnTo>
                  <a:lnTo>
                    <a:pt x="190" y="96"/>
                  </a:lnTo>
                  <a:lnTo>
                    <a:pt x="186" y="94"/>
                  </a:lnTo>
                  <a:lnTo>
                    <a:pt x="178" y="84"/>
                  </a:lnTo>
                  <a:lnTo>
                    <a:pt x="170" y="80"/>
                  </a:lnTo>
                  <a:lnTo>
                    <a:pt x="162" y="92"/>
                  </a:lnTo>
                  <a:lnTo>
                    <a:pt x="160" y="92"/>
                  </a:lnTo>
                  <a:lnTo>
                    <a:pt x="150" y="100"/>
                  </a:lnTo>
                  <a:lnTo>
                    <a:pt x="148" y="100"/>
                  </a:lnTo>
                  <a:lnTo>
                    <a:pt x="148" y="102"/>
                  </a:lnTo>
                  <a:lnTo>
                    <a:pt x="146" y="102"/>
                  </a:lnTo>
                  <a:lnTo>
                    <a:pt x="138" y="104"/>
                  </a:lnTo>
                  <a:lnTo>
                    <a:pt x="126" y="116"/>
                  </a:lnTo>
                  <a:lnTo>
                    <a:pt x="112" y="122"/>
                  </a:lnTo>
                  <a:lnTo>
                    <a:pt x="102" y="134"/>
                  </a:lnTo>
                  <a:lnTo>
                    <a:pt x="70" y="134"/>
                  </a:lnTo>
                  <a:lnTo>
                    <a:pt x="46" y="124"/>
                  </a:lnTo>
                  <a:lnTo>
                    <a:pt x="32" y="124"/>
                  </a:lnTo>
                  <a:lnTo>
                    <a:pt x="20" y="130"/>
                  </a:lnTo>
                  <a:lnTo>
                    <a:pt x="18" y="130"/>
                  </a:lnTo>
                  <a:lnTo>
                    <a:pt x="10" y="132"/>
                  </a:lnTo>
                  <a:lnTo>
                    <a:pt x="2" y="138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4" y="158"/>
                  </a:lnTo>
                  <a:lnTo>
                    <a:pt x="22" y="152"/>
                  </a:lnTo>
                  <a:lnTo>
                    <a:pt x="30" y="154"/>
                  </a:lnTo>
                  <a:lnTo>
                    <a:pt x="40" y="158"/>
                  </a:lnTo>
                  <a:lnTo>
                    <a:pt x="42" y="158"/>
                  </a:lnTo>
                  <a:lnTo>
                    <a:pt x="42" y="160"/>
                  </a:lnTo>
                  <a:lnTo>
                    <a:pt x="42" y="186"/>
                  </a:lnTo>
                  <a:lnTo>
                    <a:pt x="46" y="188"/>
                  </a:lnTo>
                  <a:lnTo>
                    <a:pt x="64" y="188"/>
                  </a:lnTo>
                  <a:lnTo>
                    <a:pt x="74" y="184"/>
                  </a:lnTo>
                  <a:lnTo>
                    <a:pt x="76" y="184"/>
                  </a:lnTo>
                  <a:lnTo>
                    <a:pt x="86" y="180"/>
                  </a:lnTo>
                  <a:lnTo>
                    <a:pt x="94" y="176"/>
                  </a:lnTo>
                  <a:lnTo>
                    <a:pt x="98" y="176"/>
                  </a:lnTo>
                  <a:lnTo>
                    <a:pt x="100" y="178"/>
                  </a:lnTo>
                  <a:lnTo>
                    <a:pt x="104" y="188"/>
                  </a:lnTo>
                  <a:lnTo>
                    <a:pt x="106" y="216"/>
                  </a:lnTo>
                  <a:lnTo>
                    <a:pt x="106" y="218"/>
                  </a:lnTo>
                  <a:lnTo>
                    <a:pt x="92" y="232"/>
                  </a:lnTo>
                  <a:lnTo>
                    <a:pt x="92" y="234"/>
                  </a:lnTo>
                  <a:lnTo>
                    <a:pt x="74" y="242"/>
                  </a:lnTo>
                  <a:lnTo>
                    <a:pt x="70" y="248"/>
                  </a:lnTo>
                  <a:lnTo>
                    <a:pt x="72" y="252"/>
                  </a:lnTo>
                  <a:lnTo>
                    <a:pt x="106" y="256"/>
                  </a:lnTo>
                  <a:lnTo>
                    <a:pt x="108" y="258"/>
                  </a:lnTo>
                  <a:lnTo>
                    <a:pt x="122" y="266"/>
                  </a:lnTo>
                  <a:lnTo>
                    <a:pt x="152" y="264"/>
                  </a:lnTo>
                  <a:lnTo>
                    <a:pt x="152" y="268"/>
                  </a:lnTo>
                  <a:lnTo>
                    <a:pt x="154" y="284"/>
                  </a:lnTo>
                  <a:lnTo>
                    <a:pt x="154" y="286"/>
                  </a:lnTo>
                  <a:lnTo>
                    <a:pt x="140" y="300"/>
                  </a:lnTo>
                  <a:lnTo>
                    <a:pt x="140" y="312"/>
                  </a:lnTo>
                  <a:lnTo>
                    <a:pt x="142" y="320"/>
                  </a:lnTo>
                  <a:lnTo>
                    <a:pt x="144" y="326"/>
                  </a:lnTo>
                  <a:lnTo>
                    <a:pt x="150" y="330"/>
                  </a:lnTo>
                  <a:lnTo>
                    <a:pt x="174" y="344"/>
                  </a:lnTo>
                  <a:lnTo>
                    <a:pt x="194" y="356"/>
                  </a:lnTo>
                  <a:lnTo>
                    <a:pt x="212" y="348"/>
                  </a:lnTo>
                  <a:lnTo>
                    <a:pt x="214" y="348"/>
                  </a:lnTo>
                  <a:lnTo>
                    <a:pt x="216" y="348"/>
                  </a:lnTo>
                  <a:lnTo>
                    <a:pt x="242" y="368"/>
                  </a:lnTo>
                  <a:lnTo>
                    <a:pt x="246" y="368"/>
                  </a:lnTo>
                  <a:lnTo>
                    <a:pt x="252" y="360"/>
                  </a:lnTo>
                  <a:lnTo>
                    <a:pt x="254" y="360"/>
                  </a:lnTo>
                  <a:lnTo>
                    <a:pt x="254" y="358"/>
                  </a:lnTo>
                  <a:lnTo>
                    <a:pt x="256" y="358"/>
                  </a:lnTo>
                  <a:lnTo>
                    <a:pt x="270" y="360"/>
                  </a:lnTo>
                  <a:lnTo>
                    <a:pt x="274" y="334"/>
                  </a:lnTo>
                  <a:lnTo>
                    <a:pt x="294" y="368"/>
                  </a:lnTo>
                  <a:lnTo>
                    <a:pt x="310" y="370"/>
                  </a:lnTo>
                  <a:lnTo>
                    <a:pt x="312" y="370"/>
                  </a:lnTo>
                  <a:lnTo>
                    <a:pt x="314" y="370"/>
                  </a:lnTo>
                  <a:lnTo>
                    <a:pt x="314" y="372"/>
                  </a:lnTo>
                  <a:lnTo>
                    <a:pt x="314" y="382"/>
                  </a:lnTo>
                  <a:lnTo>
                    <a:pt x="320" y="380"/>
                  </a:lnTo>
                  <a:lnTo>
                    <a:pt x="346" y="346"/>
                  </a:lnTo>
                  <a:lnTo>
                    <a:pt x="358" y="362"/>
                  </a:lnTo>
                  <a:lnTo>
                    <a:pt x="358" y="356"/>
                  </a:lnTo>
                  <a:lnTo>
                    <a:pt x="366" y="340"/>
                  </a:lnTo>
                  <a:lnTo>
                    <a:pt x="372" y="328"/>
                  </a:lnTo>
                  <a:lnTo>
                    <a:pt x="392" y="328"/>
                  </a:lnTo>
                  <a:lnTo>
                    <a:pt x="396" y="304"/>
                  </a:lnTo>
                  <a:lnTo>
                    <a:pt x="398" y="304"/>
                  </a:lnTo>
                  <a:lnTo>
                    <a:pt x="400" y="306"/>
                  </a:lnTo>
                  <a:lnTo>
                    <a:pt x="414" y="308"/>
                  </a:lnTo>
                  <a:lnTo>
                    <a:pt x="416" y="300"/>
                  </a:lnTo>
                  <a:lnTo>
                    <a:pt x="410" y="288"/>
                  </a:lnTo>
                  <a:lnTo>
                    <a:pt x="410" y="286"/>
                  </a:lnTo>
                  <a:lnTo>
                    <a:pt x="414" y="276"/>
                  </a:lnTo>
                  <a:lnTo>
                    <a:pt x="414" y="274"/>
                  </a:lnTo>
                  <a:lnTo>
                    <a:pt x="416" y="274"/>
                  </a:lnTo>
                  <a:lnTo>
                    <a:pt x="458" y="252"/>
                  </a:lnTo>
                  <a:lnTo>
                    <a:pt x="456" y="230"/>
                  </a:lnTo>
                  <a:lnTo>
                    <a:pt x="456" y="228"/>
                  </a:lnTo>
                  <a:lnTo>
                    <a:pt x="464" y="212"/>
                  </a:lnTo>
                  <a:lnTo>
                    <a:pt x="466" y="210"/>
                  </a:lnTo>
                  <a:lnTo>
                    <a:pt x="478" y="180"/>
                  </a:lnTo>
                  <a:lnTo>
                    <a:pt x="490" y="168"/>
                  </a:lnTo>
                  <a:lnTo>
                    <a:pt x="496" y="156"/>
                  </a:lnTo>
                  <a:lnTo>
                    <a:pt x="502" y="146"/>
                  </a:lnTo>
                  <a:lnTo>
                    <a:pt x="496" y="134"/>
                  </a:lnTo>
                  <a:lnTo>
                    <a:pt x="496" y="132"/>
                  </a:lnTo>
                  <a:lnTo>
                    <a:pt x="496" y="120"/>
                  </a:lnTo>
                  <a:lnTo>
                    <a:pt x="490" y="120"/>
                  </a:lnTo>
                  <a:lnTo>
                    <a:pt x="478" y="126"/>
                  </a:lnTo>
                  <a:lnTo>
                    <a:pt x="472" y="128"/>
                  </a:lnTo>
                  <a:lnTo>
                    <a:pt x="468" y="128"/>
                  </a:lnTo>
                  <a:lnTo>
                    <a:pt x="460" y="126"/>
                  </a:lnTo>
                  <a:lnTo>
                    <a:pt x="454" y="122"/>
                  </a:lnTo>
                  <a:lnTo>
                    <a:pt x="452" y="118"/>
                  </a:lnTo>
                  <a:lnTo>
                    <a:pt x="450" y="114"/>
                  </a:lnTo>
                  <a:lnTo>
                    <a:pt x="452" y="98"/>
                  </a:lnTo>
                  <a:lnTo>
                    <a:pt x="446" y="98"/>
                  </a:lnTo>
                  <a:lnTo>
                    <a:pt x="442" y="102"/>
                  </a:lnTo>
                  <a:lnTo>
                    <a:pt x="432" y="112"/>
                  </a:lnTo>
                  <a:lnTo>
                    <a:pt x="428" y="114"/>
                  </a:lnTo>
                  <a:lnTo>
                    <a:pt x="424" y="114"/>
                  </a:lnTo>
                  <a:lnTo>
                    <a:pt x="422" y="108"/>
                  </a:lnTo>
                  <a:lnTo>
                    <a:pt x="422" y="100"/>
                  </a:lnTo>
                  <a:lnTo>
                    <a:pt x="422" y="92"/>
                  </a:lnTo>
                  <a:lnTo>
                    <a:pt x="424" y="88"/>
                  </a:lnTo>
                  <a:lnTo>
                    <a:pt x="426" y="86"/>
                  </a:lnTo>
                  <a:lnTo>
                    <a:pt x="428" y="86"/>
                  </a:lnTo>
                  <a:lnTo>
                    <a:pt x="444" y="58"/>
                  </a:lnTo>
                  <a:lnTo>
                    <a:pt x="448" y="48"/>
                  </a:lnTo>
                  <a:lnTo>
                    <a:pt x="450" y="36"/>
                  </a:lnTo>
                  <a:lnTo>
                    <a:pt x="442" y="28"/>
                  </a:lnTo>
                  <a:lnTo>
                    <a:pt x="440" y="22"/>
                  </a:lnTo>
                  <a:lnTo>
                    <a:pt x="440" y="12"/>
                  </a:lnTo>
                  <a:lnTo>
                    <a:pt x="440" y="8"/>
                  </a:lnTo>
                  <a:lnTo>
                    <a:pt x="438" y="4"/>
                  </a:lnTo>
                  <a:lnTo>
                    <a:pt x="434" y="0"/>
                  </a:lnTo>
                  <a:lnTo>
                    <a:pt x="432" y="2"/>
                  </a:lnTo>
                  <a:lnTo>
                    <a:pt x="430" y="6"/>
                  </a:lnTo>
                  <a:lnTo>
                    <a:pt x="426" y="8"/>
                  </a:lnTo>
                  <a:lnTo>
                    <a:pt x="422" y="10"/>
                  </a:lnTo>
                  <a:lnTo>
                    <a:pt x="416" y="8"/>
                  </a:lnTo>
                  <a:lnTo>
                    <a:pt x="410" y="8"/>
                  </a:lnTo>
                  <a:lnTo>
                    <a:pt x="40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5" name="重庆"/>
            <p:cNvSpPr/>
            <p:nvPr>
              <p:custDataLst>
                <p:tags r:id="rId46"/>
              </p:custDataLst>
            </p:nvPr>
          </p:nvSpPr>
          <p:spPr bwMode="auto">
            <a:xfrm>
              <a:off x="3702456" y="4120162"/>
              <a:ext cx="381222" cy="386775"/>
            </a:xfrm>
            <a:custGeom>
              <a:avLst/>
              <a:gdLst>
                <a:gd name="T0" fmla="*/ 2147483646 w 284"/>
                <a:gd name="T1" fmla="*/ 2147483646 h 288"/>
                <a:gd name="T2" fmla="*/ 2147483646 w 284"/>
                <a:gd name="T3" fmla="*/ 2147483646 h 288"/>
                <a:gd name="T4" fmla="*/ 2147483646 w 284"/>
                <a:gd name="T5" fmla="*/ 2147483646 h 288"/>
                <a:gd name="T6" fmla="*/ 2147483646 w 284"/>
                <a:gd name="T7" fmla="*/ 2147483646 h 288"/>
                <a:gd name="T8" fmla="*/ 2147483646 w 284"/>
                <a:gd name="T9" fmla="*/ 2147483646 h 288"/>
                <a:gd name="T10" fmla="*/ 2147483646 w 284"/>
                <a:gd name="T11" fmla="*/ 2147483646 h 288"/>
                <a:gd name="T12" fmla="*/ 2147483646 w 284"/>
                <a:gd name="T13" fmla="*/ 2147483646 h 288"/>
                <a:gd name="T14" fmla="*/ 2147483646 w 284"/>
                <a:gd name="T15" fmla="*/ 2147483646 h 288"/>
                <a:gd name="T16" fmla="*/ 2147483646 w 284"/>
                <a:gd name="T17" fmla="*/ 2147483646 h 288"/>
                <a:gd name="T18" fmla="*/ 2147483646 w 284"/>
                <a:gd name="T19" fmla="*/ 2147483646 h 288"/>
                <a:gd name="T20" fmla="*/ 2147483646 w 284"/>
                <a:gd name="T21" fmla="*/ 2147483646 h 288"/>
                <a:gd name="T22" fmla="*/ 2147483646 w 284"/>
                <a:gd name="T23" fmla="*/ 2147483646 h 288"/>
                <a:gd name="T24" fmla="*/ 2147483646 w 284"/>
                <a:gd name="T25" fmla="*/ 2147483646 h 288"/>
                <a:gd name="T26" fmla="*/ 2147483646 w 284"/>
                <a:gd name="T27" fmla="*/ 2147483646 h 288"/>
                <a:gd name="T28" fmla="*/ 2147483646 w 284"/>
                <a:gd name="T29" fmla="*/ 2147483646 h 288"/>
                <a:gd name="T30" fmla="*/ 2147483646 w 284"/>
                <a:gd name="T31" fmla="*/ 2147483646 h 288"/>
                <a:gd name="T32" fmla="*/ 2147483646 w 284"/>
                <a:gd name="T33" fmla="*/ 2147483646 h 288"/>
                <a:gd name="T34" fmla="*/ 2147483646 w 284"/>
                <a:gd name="T35" fmla="*/ 2147483646 h 288"/>
                <a:gd name="T36" fmla="*/ 2147483646 w 284"/>
                <a:gd name="T37" fmla="*/ 2147483646 h 288"/>
                <a:gd name="T38" fmla="*/ 2147483646 w 284"/>
                <a:gd name="T39" fmla="*/ 2147483646 h 288"/>
                <a:gd name="T40" fmla="*/ 2147483646 w 284"/>
                <a:gd name="T41" fmla="*/ 2147483646 h 288"/>
                <a:gd name="T42" fmla="*/ 2147483646 w 284"/>
                <a:gd name="T43" fmla="*/ 2147483646 h 288"/>
                <a:gd name="T44" fmla="*/ 2147483646 w 284"/>
                <a:gd name="T45" fmla="*/ 2147483646 h 288"/>
                <a:gd name="T46" fmla="*/ 2147483646 w 284"/>
                <a:gd name="T47" fmla="*/ 2147483646 h 288"/>
                <a:gd name="T48" fmla="*/ 2147483646 w 284"/>
                <a:gd name="T49" fmla="*/ 2147483646 h 288"/>
                <a:gd name="T50" fmla="*/ 2147483646 w 284"/>
                <a:gd name="T51" fmla="*/ 2147483646 h 288"/>
                <a:gd name="T52" fmla="*/ 2147483646 w 284"/>
                <a:gd name="T53" fmla="*/ 2147483646 h 288"/>
                <a:gd name="T54" fmla="*/ 2147483646 w 284"/>
                <a:gd name="T55" fmla="*/ 2147483646 h 288"/>
                <a:gd name="T56" fmla="*/ 2147483646 w 284"/>
                <a:gd name="T57" fmla="*/ 2147483646 h 288"/>
                <a:gd name="T58" fmla="*/ 2147483646 w 284"/>
                <a:gd name="T59" fmla="*/ 2147483646 h 288"/>
                <a:gd name="T60" fmla="*/ 2147483646 w 284"/>
                <a:gd name="T61" fmla="*/ 2147483646 h 288"/>
                <a:gd name="T62" fmla="*/ 2147483646 w 284"/>
                <a:gd name="T63" fmla="*/ 2147483646 h 288"/>
                <a:gd name="T64" fmla="*/ 2147483646 w 284"/>
                <a:gd name="T65" fmla="*/ 2147483646 h 288"/>
                <a:gd name="T66" fmla="*/ 2147483646 w 284"/>
                <a:gd name="T67" fmla="*/ 2147483646 h 288"/>
                <a:gd name="T68" fmla="*/ 2147483646 w 284"/>
                <a:gd name="T69" fmla="*/ 2147483646 h 288"/>
                <a:gd name="T70" fmla="*/ 2147483646 w 284"/>
                <a:gd name="T71" fmla="*/ 2147483646 h 288"/>
                <a:gd name="T72" fmla="*/ 2147483646 w 284"/>
                <a:gd name="T73" fmla="*/ 2147483646 h 288"/>
                <a:gd name="T74" fmla="*/ 2147483646 w 284"/>
                <a:gd name="T75" fmla="*/ 2147483646 h 288"/>
                <a:gd name="T76" fmla="*/ 2147483646 w 284"/>
                <a:gd name="T77" fmla="*/ 2147483646 h 288"/>
                <a:gd name="T78" fmla="*/ 2147483646 w 284"/>
                <a:gd name="T79" fmla="*/ 2147483646 h 288"/>
                <a:gd name="T80" fmla="*/ 2147483646 w 284"/>
                <a:gd name="T81" fmla="*/ 2147483646 h 288"/>
                <a:gd name="T82" fmla="*/ 2147483646 w 284"/>
                <a:gd name="T83" fmla="*/ 2147483646 h 288"/>
                <a:gd name="T84" fmla="*/ 2147483646 w 284"/>
                <a:gd name="T85" fmla="*/ 2147483646 h 288"/>
                <a:gd name="T86" fmla="*/ 2147483646 w 284"/>
                <a:gd name="T87" fmla="*/ 2147483646 h 288"/>
                <a:gd name="T88" fmla="*/ 2147483646 w 284"/>
                <a:gd name="T89" fmla="*/ 2147483646 h 288"/>
                <a:gd name="T90" fmla="*/ 2147483646 w 284"/>
                <a:gd name="T91" fmla="*/ 2147483646 h 288"/>
                <a:gd name="T92" fmla="*/ 2147483646 w 284"/>
                <a:gd name="T93" fmla="*/ 2147483646 h 288"/>
                <a:gd name="T94" fmla="*/ 2147483646 w 284"/>
                <a:gd name="T95" fmla="*/ 2147483646 h 288"/>
                <a:gd name="T96" fmla="*/ 2147483646 w 284"/>
                <a:gd name="T97" fmla="*/ 2147483646 h 288"/>
                <a:gd name="T98" fmla="*/ 2147483646 w 284"/>
                <a:gd name="T99" fmla="*/ 2147483646 h 288"/>
                <a:gd name="T100" fmla="*/ 2147483646 w 284"/>
                <a:gd name="T101" fmla="*/ 2147483646 h 288"/>
                <a:gd name="T102" fmla="*/ 2147483646 w 284"/>
                <a:gd name="T103" fmla="*/ 2147483646 h 2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84" h="288">
                  <a:moveTo>
                    <a:pt x="284" y="58"/>
                  </a:moveTo>
                  <a:lnTo>
                    <a:pt x="278" y="44"/>
                  </a:lnTo>
                  <a:lnTo>
                    <a:pt x="268" y="32"/>
                  </a:lnTo>
                  <a:lnTo>
                    <a:pt x="260" y="30"/>
                  </a:lnTo>
                  <a:lnTo>
                    <a:pt x="258" y="30"/>
                  </a:lnTo>
                  <a:lnTo>
                    <a:pt x="258" y="28"/>
                  </a:lnTo>
                  <a:lnTo>
                    <a:pt x="250" y="24"/>
                  </a:lnTo>
                  <a:lnTo>
                    <a:pt x="248" y="24"/>
                  </a:lnTo>
                  <a:lnTo>
                    <a:pt x="244" y="26"/>
                  </a:lnTo>
                  <a:lnTo>
                    <a:pt x="234" y="28"/>
                  </a:lnTo>
                  <a:lnTo>
                    <a:pt x="232" y="26"/>
                  </a:lnTo>
                  <a:lnTo>
                    <a:pt x="222" y="22"/>
                  </a:lnTo>
                  <a:lnTo>
                    <a:pt x="220" y="22"/>
                  </a:lnTo>
                  <a:lnTo>
                    <a:pt x="220" y="20"/>
                  </a:lnTo>
                  <a:lnTo>
                    <a:pt x="212" y="12"/>
                  </a:lnTo>
                  <a:lnTo>
                    <a:pt x="204" y="4"/>
                  </a:lnTo>
                  <a:lnTo>
                    <a:pt x="196" y="0"/>
                  </a:lnTo>
                  <a:lnTo>
                    <a:pt x="188" y="8"/>
                  </a:lnTo>
                  <a:lnTo>
                    <a:pt x="176" y="16"/>
                  </a:lnTo>
                  <a:lnTo>
                    <a:pt x="172" y="40"/>
                  </a:lnTo>
                  <a:lnTo>
                    <a:pt x="162" y="58"/>
                  </a:lnTo>
                  <a:lnTo>
                    <a:pt x="162" y="60"/>
                  </a:lnTo>
                  <a:lnTo>
                    <a:pt x="154" y="68"/>
                  </a:lnTo>
                  <a:lnTo>
                    <a:pt x="144" y="86"/>
                  </a:lnTo>
                  <a:lnTo>
                    <a:pt x="144" y="88"/>
                  </a:lnTo>
                  <a:lnTo>
                    <a:pt x="124" y="104"/>
                  </a:lnTo>
                  <a:lnTo>
                    <a:pt x="116" y="118"/>
                  </a:lnTo>
                  <a:lnTo>
                    <a:pt x="114" y="120"/>
                  </a:lnTo>
                  <a:lnTo>
                    <a:pt x="110" y="124"/>
                  </a:lnTo>
                  <a:lnTo>
                    <a:pt x="96" y="132"/>
                  </a:lnTo>
                  <a:lnTo>
                    <a:pt x="88" y="144"/>
                  </a:lnTo>
                  <a:lnTo>
                    <a:pt x="74" y="164"/>
                  </a:lnTo>
                  <a:lnTo>
                    <a:pt x="72" y="164"/>
                  </a:lnTo>
                  <a:lnTo>
                    <a:pt x="8" y="160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6" y="208"/>
                  </a:lnTo>
                  <a:lnTo>
                    <a:pt x="20" y="226"/>
                  </a:lnTo>
                  <a:lnTo>
                    <a:pt x="32" y="232"/>
                  </a:lnTo>
                  <a:lnTo>
                    <a:pt x="32" y="234"/>
                  </a:lnTo>
                  <a:lnTo>
                    <a:pt x="40" y="244"/>
                  </a:lnTo>
                  <a:lnTo>
                    <a:pt x="42" y="252"/>
                  </a:lnTo>
                  <a:lnTo>
                    <a:pt x="42" y="262"/>
                  </a:lnTo>
                  <a:lnTo>
                    <a:pt x="38" y="266"/>
                  </a:lnTo>
                  <a:lnTo>
                    <a:pt x="40" y="268"/>
                  </a:lnTo>
                  <a:lnTo>
                    <a:pt x="44" y="268"/>
                  </a:lnTo>
                  <a:lnTo>
                    <a:pt x="48" y="258"/>
                  </a:lnTo>
                  <a:lnTo>
                    <a:pt x="50" y="258"/>
                  </a:lnTo>
                  <a:lnTo>
                    <a:pt x="62" y="262"/>
                  </a:lnTo>
                  <a:lnTo>
                    <a:pt x="64" y="266"/>
                  </a:lnTo>
                  <a:lnTo>
                    <a:pt x="70" y="266"/>
                  </a:lnTo>
                  <a:lnTo>
                    <a:pt x="68" y="260"/>
                  </a:lnTo>
                  <a:lnTo>
                    <a:pt x="76" y="246"/>
                  </a:lnTo>
                  <a:lnTo>
                    <a:pt x="78" y="244"/>
                  </a:lnTo>
                  <a:lnTo>
                    <a:pt x="80" y="242"/>
                  </a:lnTo>
                  <a:lnTo>
                    <a:pt x="88" y="242"/>
                  </a:lnTo>
                  <a:lnTo>
                    <a:pt x="102" y="242"/>
                  </a:lnTo>
                  <a:lnTo>
                    <a:pt x="110" y="232"/>
                  </a:lnTo>
                  <a:lnTo>
                    <a:pt x="110" y="222"/>
                  </a:lnTo>
                  <a:lnTo>
                    <a:pt x="112" y="212"/>
                  </a:lnTo>
                  <a:lnTo>
                    <a:pt x="114" y="210"/>
                  </a:lnTo>
                  <a:lnTo>
                    <a:pt x="120" y="206"/>
                  </a:lnTo>
                  <a:lnTo>
                    <a:pt x="122" y="206"/>
                  </a:lnTo>
                  <a:lnTo>
                    <a:pt x="134" y="208"/>
                  </a:lnTo>
                  <a:lnTo>
                    <a:pt x="134" y="210"/>
                  </a:lnTo>
                  <a:lnTo>
                    <a:pt x="136" y="220"/>
                  </a:lnTo>
                  <a:lnTo>
                    <a:pt x="136" y="224"/>
                  </a:lnTo>
                  <a:lnTo>
                    <a:pt x="138" y="232"/>
                  </a:lnTo>
                  <a:lnTo>
                    <a:pt x="140" y="232"/>
                  </a:lnTo>
                  <a:lnTo>
                    <a:pt x="144" y="226"/>
                  </a:lnTo>
                  <a:lnTo>
                    <a:pt x="152" y="216"/>
                  </a:lnTo>
                  <a:lnTo>
                    <a:pt x="160" y="212"/>
                  </a:lnTo>
                  <a:lnTo>
                    <a:pt x="162" y="212"/>
                  </a:lnTo>
                  <a:lnTo>
                    <a:pt x="162" y="210"/>
                  </a:lnTo>
                  <a:lnTo>
                    <a:pt x="172" y="214"/>
                  </a:lnTo>
                  <a:lnTo>
                    <a:pt x="174" y="214"/>
                  </a:lnTo>
                  <a:lnTo>
                    <a:pt x="176" y="214"/>
                  </a:lnTo>
                  <a:lnTo>
                    <a:pt x="180" y="226"/>
                  </a:lnTo>
                  <a:lnTo>
                    <a:pt x="180" y="236"/>
                  </a:lnTo>
                  <a:lnTo>
                    <a:pt x="188" y="252"/>
                  </a:lnTo>
                  <a:lnTo>
                    <a:pt x="188" y="254"/>
                  </a:lnTo>
                  <a:lnTo>
                    <a:pt x="188" y="264"/>
                  </a:lnTo>
                  <a:lnTo>
                    <a:pt x="192" y="270"/>
                  </a:lnTo>
                  <a:lnTo>
                    <a:pt x="194" y="270"/>
                  </a:lnTo>
                  <a:lnTo>
                    <a:pt x="196" y="266"/>
                  </a:lnTo>
                  <a:lnTo>
                    <a:pt x="198" y="264"/>
                  </a:lnTo>
                  <a:lnTo>
                    <a:pt x="208" y="270"/>
                  </a:lnTo>
                  <a:lnTo>
                    <a:pt x="208" y="272"/>
                  </a:lnTo>
                  <a:lnTo>
                    <a:pt x="212" y="286"/>
                  </a:lnTo>
                  <a:lnTo>
                    <a:pt x="216" y="288"/>
                  </a:lnTo>
                  <a:lnTo>
                    <a:pt x="216" y="286"/>
                  </a:lnTo>
                  <a:lnTo>
                    <a:pt x="220" y="276"/>
                  </a:lnTo>
                  <a:lnTo>
                    <a:pt x="222" y="274"/>
                  </a:lnTo>
                  <a:lnTo>
                    <a:pt x="224" y="274"/>
                  </a:lnTo>
                  <a:lnTo>
                    <a:pt x="228" y="270"/>
                  </a:lnTo>
                  <a:lnTo>
                    <a:pt x="230" y="270"/>
                  </a:lnTo>
                  <a:lnTo>
                    <a:pt x="236" y="270"/>
                  </a:lnTo>
                  <a:lnTo>
                    <a:pt x="236" y="266"/>
                  </a:lnTo>
                  <a:lnTo>
                    <a:pt x="236" y="264"/>
                  </a:lnTo>
                  <a:lnTo>
                    <a:pt x="232" y="226"/>
                  </a:lnTo>
                  <a:lnTo>
                    <a:pt x="216" y="202"/>
                  </a:lnTo>
                  <a:lnTo>
                    <a:pt x="188" y="168"/>
                  </a:lnTo>
                  <a:lnTo>
                    <a:pt x="186" y="168"/>
                  </a:lnTo>
                  <a:lnTo>
                    <a:pt x="184" y="146"/>
                  </a:lnTo>
                  <a:lnTo>
                    <a:pt x="176" y="128"/>
                  </a:lnTo>
                  <a:lnTo>
                    <a:pt x="174" y="128"/>
                  </a:lnTo>
                  <a:lnTo>
                    <a:pt x="176" y="126"/>
                  </a:lnTo>
                  <a:lnTo>
                    <a:pt x="180" y="104"/>
                  </a:lnTo>
                  <a:lnTo>
                    <a:pt x="182" y="104"/>
                  </a:lnTo>
                  <a:lnTo>
                    <a:pt x="184" y="104"/>
                  </a:lnTo>
                  <a:lnTo>
                    <a:pt x="234" y="102"/>
                  </a:lnTo>
                  <a:lnTo>
                    <a:pt x="260" y="88"/>
                  </a:lnTo>
                  <a:lnTo>
                    <a:pt x="262" y="86"/>
                  </a:lnTo>
                  <a:lnTo>
                    <a:pt x="274" y="82"/>
                  </a:lnTo>
                  <a:lnTo>
                    <a:pt x="278" y="78"/>
                  </a:lnTo>
                  <a:lnTo>
                    <a:pt x="280" y="76"/>
                  </a:lnTo>
                  <a:lnTo>
                    <a:pt x="282" y="68"/>
                  </a:lnTo>
                  <a:lnTo>
                    <a:pt x="284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6" name="陕西"/>
            <p:cNvSpPr/>
            <p:nvPr>
              <p:custDataLst>
                <p:tags r:id="rId47"/>
              </p:custDataLst>
            </p:nvPr>
          </p:nvSpPr>
          <p:spPr bwMode="auto">
            <a:xfrm>
              <a:off x="3702456" y="3368099"/>
              <a:ext cx="434915" cy="776236"/>
            </a:xfrm>
            <a:custGeom>
              <a:avLst/>
              <a:gdLst>
                <a:gd name="T0" fmla="*/ 2147483646 w 324"/>
                <a:gd name="T1" fmla="*/ 2147483646 h 578"/>
                <a:gd name="T2" fmla="*/ 2147483646 w 324"/>
                <a:gd name="T3" fmla="*/ 2147483646 h 578"/>
                <a:gd name="T4" fmla="*/ 2147483646 w 324"/>
                <a:gd name="T5" fmla="*/ 2147483646 h 578"/>
                <a:gd name="T6" fmla="*/ 2147483646 w 324"/>
                <a:gd name="T7" fmla="*/ 2147483646 h 578"/>
                <a:gd name="T8" fmla="*/ 2147483646 w 324"/>
                <a:gd name="T9" fmla="*/ 2147483646 h 578"/>
                <a:gd name="T10" fmla="*/ 2147483646 w 324"/>
                <a:gd name="T11" fmla="*/ 2147483646 h 578"/>
                <a:gd name="T12" fmla="*/ 2147483646 w 324"/>
                <a:gd name="T13" fmla="*/ 2147483646 h 578"/>
                <a:gd name="T14" fmla="*/ 2147483646 w 324"/>
                <a:gd name="T15" fmla="*/ 2147483646 h 578"/>
                <a:gd name="T16" fmla="*/ 2147483646 w 324"/>
                <a:gd name="T17" fmla="*/ 2147483646 h 578"/>
                <a:gd name="T18" fmla="*/ 2147483646 w 324"/>
                <a:gd name="T19" fmla="*/ 2147483646 h 578"/>
                <a:gd name="T20" fmla="*/ 2147483646 w 324"/>
                <a:gd name="T21" fmla="*/ 2147483646 h 578"/>
                <a:gd name="T22" fmla="*/ 2147483646 w 324"/>
                <a:gd name="T23" fmla="*/ 2147483646 h 578"/>
                <a:gd name="T24" fmla="*/ 2147483646 w 324"/>
                <a:gd name="T25" fmla="*/ 2147483646 h 578"/>
                <a:gd name="T26" fmla="*/ 2147483646 w 324"/>
                <a:gd name="T27" fmla="*/ 2147483646 h 578"/>
                <a:gd name="T28" fmla="*/ 2147483646 w 324"/>
                <a:gd name="T29" fmla="*/ 2147483646 h 578"/>
                <a:gd name="T30" fmla="*/ 2147483646 w 324"/>
                <a:gd name="T31" fmla="*/ 2147483646 h 578"/>
                <a:gd name="T32" fmla="*/ 2147483646 w 324"/>
                <a:gd name="T33" fmla="*/ 2147483646 h 578"/>
                <a:gd name="T34" fmla="*/ 2147483646 w 324"/>
                <a:gd name="T35" fmla="*/ 2147483646 h 578"/>
                <a:gd name="T36" fmla="*/ 2147483646 w 324"/>
                <a:gd name="T37" fmla="*/ 2147483646 h 578"/>
                <a:gd name="T38" fmla="*/ 2147483646 w 324"/>
                <a:gd name="T39" fmla="*/ 2147483646 h 578"/>
                <a:gd name="T40" fmla="*/ 2147483646 w 324"/>
                <a:gd name="T41" fmla="*/ 2147483646 h 578"/>
                <a:gd name="T42" fmla="*/ 2147483646 w 324"/>
                <a:gd name="T43" fmla="*/ 2147483646 h 578"/>
                <a:gd name="T44" fmla="*/ 2147483646 w 324"/>
                <a:gd name="T45" fmla="*/ 2147483646 h 578"/>
                <a:gd name="T46" fmla="*/ 2147483646 w 324"/>
                <a:gd name="T47" fmla="*/ 2147483646 h 578"/>
                <a:gd name="T48" fmla="*/ 2147483646 w 324"/>
                <a:gd name="T49" fmla="*/ 2147483646 h 578"/>
                <a:gd name="T50" fmla="*/ 2147483646 w 324"/>
                <a:gd name="T51" fmla="*/ 2147483646 h 578"/>
                <a:gd name="T52" fmla="*/ 2147483646 w 324"/>
                <a:gd name="T53" fmla="*/ 2147483646 h 578"/>
                <a:gd name="T54" fmla="*/ 2147483646 w 324"/>
                <a:gd name="T55" fmla="*/ 2147483646 h 578"/>
                <a:gd name="T56" fmla="*/ 2147483646 w 324"/>
                <a:gd name="T57" fmla="*/ 2147483646 h 578"/>
                <a:gd name="T58" fmla="*/ 2147483646 w 324"/>
                <a:gd name="T59" fmla="*/ 2147483646 h 578"/>
                <a:gd name="T60" fmla="*/ 2147483646 w 324"/>
                <a:gd name="T61" fmla="*/ 2147483646 h 578"/>
                <a:gd name="T62" fmla="*/ 2147483646 w 324"/>
                <a:gd name="T63" fmla="*/ 2147483646 h 578"/>
                <a:gd name="T64" fmla="*/ 2147483646 w 324"/>
                <a:gd name="T65" fmla="*/ 2147483646 h 578"/>
                <a:gd name="T66" fmla="*/ 2147483646 w 324"/>
                <a:gd name="T67" fmla="*/ 2147483646 h 578"/>
                <a:gd name="T68" fmla="*/ 2147483646 w 324"/>
                <a:gd name="T69" fmla="*/ 2147483646 h 578"/>
                <a:gd name="T70" fmla="*/ 2147483646 w 324"/>
                <a:gd name="T71" fmla="*/ 2147483646 h 578"/>
                <a:gd name="T72" fmla="*/ 2147483646 w 324"/>
                <a:gd name="T73" fmla="*/ 2147483646 h 578"/>
                <a:gd name="T74" fmla="*/ 2147483646 w 324"/>
                <a:gd name="T75" fmla="*/ 2147483646 h 578"/>
                <a:gd name="T76" fmla="*/ 2147483646 w 324"/>
                <a:gd name="T77" fmla="*/ 2147483646 h 578"/>
                <a:gd name="T78" fmla="*/ 2147483646 w 324"/>
                <a:gd name="T79" fmla="*/ 2147483646 h 578"/>
                <a:gd name="T80" fmla="*/ 2147483646 w 324"/>
                <a:gd name="T81" fmla="*/ 2147483646 h 578"/>
                <a:gd name="T82" fmla="*/ 2147483646 w 324"/>
                <a:gd name="T83" fmla="*/ 2147483646 h 578"/>
                <a:gd name="T84" fmla="*/ 2147483646 w 324"/>
                <a:gd name="T85" fmla="*/ 2147483646 h 578"/>
                <a:gd name="T86" fmla="*/ 2147483646 w 324"/>
                <a:gd name="T87" fmla="*/ 2147483646 h 578"/>
                <a:gd name="T88" fmla="*/ 2147483646 w 324"/>
                <a:gd name="T89" fmla="*/ 2147483646 h 578"/>
                <a:gd name="T90" fmla="*/ 2147483646 w 324"/>
                <a:gd name="T91" fmla="*/ 2147483646 h 578"/>
                <a:gd name="T92" fmla="*/ 2147483646 w 324"/>
                <a:gd name="T93" fmla="*/ 2147483646 h 578"/>
                <a:gd name="T94" fmla="*/ 2147483646 w 324"/>
                <a:gd name="T95" fmla="*/ 2147483646 h 578"/>
                <a:gd name="T96" fmla="*/ 2147483646 w 324"/>
                <a:gd name="T97" fmla="*/ 2147483646 h 578"/>
                <a:gd name="T98" fmla="*/ 2147483646 w 324"/>
                <a:gd name="T99" fmla="*/ 2147483646 h 578"/>
                <a:gd name="T100" fmla="*/ 2147483646 w 324"/>
                <a:gd name="T101" fmla="*/ 2147483646 h 57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24" h="578">
                  <a:moveTo>
                    <a:pt x="108" y="132"/>
                  </a:moveTo>
                  <a:lnTo>
                    <a:pt x="104" y="130"/>
                  </a:lnTo>
                  <a:lnTo>
                    <a:pt x="96" y="180"/>
                  </a:lnTo>
                  <a:lnTo>
                    <a:pt x="108" y="196"/>
                  </a:lnTo>
                  <a:lnTo>
                    <a:pt x="122" y="200"/>
                  </a:lnTo>
                  <a:lnTo>
                    <a:pt x="124" y="202"/>
                  </a:lnTo>
                  <a:lnTo>
                    <a:pt x="140" y="216"/>
                  </a:lnTo>
                  <a:lnTo>
                    <a:pt x="164" y="220"/>
                  </a:lnTo>
                  <a:lnTo>
                    <a:pt x="176" y="228"/>
                  </a:lnTo>
                  <a:lnTo>
                    <a:pt x="176" y="230"/>
                  </a:lnTo>
                  <a:lnTo>
                    <a:pt x="186" y="244"/>
                  </a:lnTo>
                  <a:lnTo>
                    <a:pt x="188" y="244"/>
                  </a:lnTo>
                  <a:lnTo>
                    <a:pt x="186" y="246"/>
                  </a:lnTo>
                  <a:lnTo>
                    <a:pt x="178" y="260"/>
                  </a:lnTo>
                  <a:lnTo>
                    <a:pt x="178" y="264"/>
                  </a:lnTo>
                  <a:lnTo>
                    <a:pt x="176" y="272"/>
                  </a:lnTo>
                  <a:lnTo>
                    <a:pt x="178" y="272"/>
                  </a:lnTo>
                  <a:lnTo>
                    <a:pt x="178" y="286"/>
                  </a:lnTo>
                  <a:lnTo>
                    <a:pt x="176" y="288"/>
                  </a:lnTo>
                  <a:lnTo>
                    <a:pt x="170" y="312"/>
                  </a:lnTo>
                  <a:lnTo>
                    <a:pt x="168" y="316"/>
                  </a:lnTo>
                  <a:lnTo>
                    <a:pt x="164" y="314"/>
                  </a:lnTo>
                  <a:lnTo>
                    <a:pt x="154" y="312"/>
                  </a:lnTo>
                  <a:lnTo>
                    <a:pt x="140" y="312"/>
                  </a:lnTo>
                  <a:lnTo>
                    <a:pt x="128" y="316"/>
                  </a:lnTo>
                  <a:lnTo>
                    <a:pt x="116" y="328"/>
                  </a:lnTo>
                  <a:lnTo>
                    <a:pt x="112" y="332"/>
                  </a:lnTo>
                  <a:lnTo>
                    <a:pt x="130" y="340"/>
                  </a:lnTo>
                  <a:lnTo>
                    <a:pt x="128" y="344"/>
                  </a:lnTo>
                  <a:lnTo>
                    <a:pt x="124" y="350"/>
                  </a:lnTo>
                  <a:lnTo>
                    <a:pt x="116" y="354"/>
                  </a:lnTo>
                  <a:lnTo>
                    <a:pt x="106" y="354"/>
                  </a:lnTo>
                  <a:lnTo>
                    <a:pt x="88" y="348"/>
                  </a:lnTo>
                  <a:lnTo>
                    <a:pt x="70" y="338"/>
                  </a:lnTo>
                  <a:lnTo>
                    <a:pt x="64" y="338"/>
                  </a:lnTo>
                  <a:lnTo>
                    <a:pt x="44" y="366"/>
                  </a:lnTo>
                  <a:lnTo>
                    <a:pt x="40" y="376"/>
                  </a:lnTo>
                  <a:lnTo>
                    <a:pt x="40" y="392"/>
                  </a:lnTo>
                  <a:lnTo>
                    <a:pt x="48" y="406"/>
                  </a:lnTo>
                  <a:lnTo>
                    <a:pt x="48" y="408"/>
                  </a:lnTo>
                  <a:lnTo>
                    <a:pt x="52" y="420"/>
                  </a:lnTo>
                  <a:lnTo>
                    <a:pt x="52" y="422"/>
                  </a:lnTo>
                  <a:lnTo>
                    <a:pt x="52" y="440"/>
                  </a:lnTo>
                  <a:lnTo>
                    <a:pt x="52" y="442"/>
                  </a:lnTo>
                  <a:lnTo>
                    <a:pt x="54" y="444"/>
                  </a:lnTo>
                  <a:lnTo>
                    <a:pt x="40" y="446"/>
                  </a:lnTo>
                  <a:lnTo>
                    <a:pt x="16" y="446"/>
                  </a:lnTo>
                  <a:lnTo>
                    <a:pt x="6" y="454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6" y="486"/>
                  </a:lnTo>
                  <a:lnTo>
                    <a:pt x="8" y="486"/>
                  </a:lnTo>
                  <a:lnTo>
                    <a:pt x="8" y="496"/>
                  </a:lnTo>
                  <a:lnTo>
                    <a:pt x="12" y="508"/>
                  </a:lnTo>
                  <a:lnTo>
                    <a:pt x="30" y="518"/>
                  </a:lnTo>
                  <a:lnTo>
                    <a:pt x="54" y="512"/>
                  </a:lnTo>
                  <a:lnTo>
                    <a:pt x="66" y="504"/>
                  </a:lnTo>
                  <a:lnTo>
                    <a:pt x="68" y="504"/>
                  </a:lnTo>
                  <a:lnTo>
                    <a:pt x="80" y="504"/>
                  </a:lnTo>
                  <a:lnTo>
                    <a:pt x="86" y="520"/>
                  </a:lnTo>
                  <a:lnTo>
                    <a:pt x="92" y="526"/>
                  </a:lnTo>
                  <a:lnTo>
                    <a:pt x="94" y="532"/>
                  </a:lnTo>
                  <a:lnTo>
                    <a:pt x="100" y="532"/>
                  </a:lnTo>
                  <a:lnTo>
                    <a:pt x="102" y="532"/>
                  </a:lnTo>
                  <a:lnTo>
                    <a:pt x="104" y="532"/>
                  </a:lnTo>
                  <a:lnTo>
                    <a:pt x="104" y="530"/>
                  </a:lnTo>
                  <a:lnTo>
                    <a:pt x="116" y="520"/>
                  </a:lnTo>
                  <a:lnTo>
                    <a:pt x="126" y="540"/>
                  </a:lnTo>
                  <a:lnTo>
                    <a:pt x="136" y="546"/>
                  </a:lnTo>
                  <a:lnTo>
                    <a:pt x="152" y="546"/>
                  </a:lnTo>
                  <a:lnTo>
                    <a:pt x="164" y="544"/>
                  </a:lnTo>
                  <a:lnTo>
                    <a:pt x="168" y="544"/>
                  </a:lnTo>
                  <a:lnTo>
                    <a:pt x="196" y="548"/>
                  </a:lnTo>
                  <a:lnTo>
                    <a:pt x="196" y="550"/>
                  </a:lnTo>
                  <a:lnTo>
                    <a:pt x="208" y="556"/>
                  </a:lnTo>
                  <a:lnTo>
                    <a:pt x="208" y="558"/>
                  </a:lnTo>
                  <a:lnTo>
                    <a:pt x="220" y="566"/>
                  </a:lnTo>
                  <a:lnTo>
                    <a:pt x="226" y="574"/>
                  </a:lnTo>
                  <a:lnTo>
                    <a:pt x="234" y="578"/>
                  </a:lnTo>
                  <a:lnTo>
                    <a:pt x="248" y="576"/>
                  </a:lnTo>
                  <a:lnTo>
                    <a:pt x="248" y="560"/>
                  </a:lnTo>
                  <a:lnTo>
                    <a:pt x="240" y="548"/>
                  </a:lnTo>
                  <a:lnTo>
                    <a:pt x="236" y="526"/>
                  </a:lnTo>
                  <a:lnTo>
                    <a:pt x="246" y="516"/>
                  </a:lnTo>
                  <a:lnTo>
                    <a:pt x="248" y="514"/>
                  </a:lnTo>
                  <a:lnTo>
                    <a:pt x="258" y="512"/>
                  </a:lnTo>
                  <a:lnTo>
                    <a:pt x="268" y="512"/>
                  </a:lnTo>
                  <a:lnTo>
                    <a:pt x="272" y="508"/>
                  </a:lnTo>
                  <a:lnTo>
                    <a:pt x="264" y="500"/>
                  </a:lnTo>
                  <a:lnTo>
                    <a:pt x="242" y="484"/>
                  </a:lnTo>
                  <a:lnTo>
                    <a:pt x="236" y="476"/>
                  </a:lnTo>
                  <a:lnTo>
                    <a:pt x="234" y="474"/>
                  </a:lnTo>
                  <a:lnTo>
                    <a:pt x="236" y="472"/>
                  </a:lnTo>
                  <a:lnTo>
                    <a:pt x="242" y="460"/>
                  </a:lnTo>
                  <a:lnTo>
                    <a:pt x="244" y="462"/>
                  </a:lnTo>
                  <a:lnTo>
                    <a:pt x="260" y="466"/>
                  </a:lnTo>
                  <a:lnTo>
                    <a:pt x="302" y="464"/>
                  </a:lnTo>
                  <a:lnTo>
                    <a:pt x="302" y="466"/>
                  </a:lnTo>
                  <a:lnTo>
                    <a:pt x="304" y="466"/>
                  </a:lnTo>
                  <a:lnTo>
                    <a:pt x="316" y="470"/>
                  </a:lnTo>
                  <a:lnTo>
                    <a:pt x="324" y="462"/>
                  </a:lnTo>
                  <a:lnTo>
                    <a:pt x="320" y="438"/>
                  </a:lnTo>
                  <a:lnTo>
                    <a:pt x="304" y="428"/>
                  </a:lnTo>
                  <a:lnTo>
                    <a:pt x="300" y="424"/>
                  </a:lnTo>
                  <a:lnTo>
                    <a:pt x="296" y="420"/>
                  </a:lnTo>
                  <a:lnTo>
                    <a:pt x="292" y="410"/>
                  </a:lnTo>
                  <a:lnTo>
                    <a:pt x="290" y="394"/>
                  </a:lnTo>
                  <a:lnTo>
                    <a:pt x="290" y="374"/>
                  </a:lnTo>
                  <a:lnTo>
                    <a:pt x="276" y="368"/>
                  </a:lnTo>
                  <a:lnTo>
                    <a:pt x="274" y="368"/>
                  </a:lnTo>
                  <a:lnTo>
                    <a:pt x="274" y="366"/>
                  </a:lnTo>
                  <a:lnTo>
                    <a:pt x="274" y="364"/>
                  </a:lnTo>
                  <a:lnTo>
                    <a:pt x="272" y="344"/>
                  </a:lnTo>
                  <a:lnTo>
                    <a:pt x="288" y="262"/>
                  </a:lnTo>
                  <a:lnTo>
                    <a:pt x="280" y="232"/>
                  </a:lnTo>
                  <a:lnTo>
                    <a:pt x="278" y="214"/>
                  </a:lnTo>
                  <a:lnTo>
                    <a:pt x="276" y="190"/>
                  </a:lnTo>
                  <a:lnTo>
                    <a:pt x="278" y="164"/>
                  </a:lnTo>
                  <a:lnTo>
                    <a:pt x="278" y="162"/>
                  </a:lnTo>
                  <a:lnTo>
                    <a:pt x="280" y="160"/>
                  </a:lnTo>
                  <a:lnTo>
                    <a:pt x="296" y="148"/>
                  </a:lnTo>
                  <a:lnTo>
                    <a:pt x="296" y="136"/>
                  </a:lnTo>
                  <a:lnTo>
                    <a:pt x="294" y="130"/>
                  </a:lnTo>
                  <a:lnTo>
                    <a:pt x="290" y="122"/>
                  </a:lnTo>
                  <a:lnTo>
                    <a:pt x="280" y="110"/>
                  </a:lnTo>
                  <a:lnTo>
                    <a:pt x="278" y="110"/>
                  </a:lnTo>
                  <a:lnTo>
                    <a:pt x="278" y="108"/>
                  </a:lnTo>
                  <a:lnTo>
                    <a:pt x="276" y="88"/>
                  </a:lnTo>
                  <a:lnTo>
                    <a:pt x="276" y="86"/>
                  </a:lnTo>
                  <a:lnTo>
                    <a:pt x="298" y="60"/>
                  </a:lnTo>
                  <a:lnTo>
                    <a:pt x="298" y="48"/>
                  </a:lnTo>
                  <a:lnTo>
                    <a:pt x="292" y="36"/>
                  </a:lnTo>
                  <a:lnTo>
                    <a:pt x="290" y="34"/>
                  </a:lnTo>
                  <a:lnTo>
                    <a:pt x="300" y="20"/>
                  </a:lnTo>
                  <a:lnTo>
                    <a:pt x="302" y="20"/>
                  </a:lnTo>
                  <a:lnTo>
                    <a:pt x="312" y="12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296" y="0"/>
                  </a:lnTo>
                  <a:lnTo>
                    <a:pt x="292" y="18"/>
                  </a:lnTo>
                  <a:lnTo>
                    <a:pt x="290" y="18"/>
                  </a:lnTo>
                  <a:lnTo>
                    <a:pt x="268" y="10"/>
                  </a:lnTo>
                  <a:lnTo>
                    <a:pt x="256" y="8"/>
                  </a:lnTo>
                  <a:lnTo>
                    <a:pt x="260" y="28"/>
                  </a:lnTo>
                  <a:lnTo>
                    <a:pt x="244" y="32"/>
                  </a:lnTo>
                  <a:lnTo>
                    <a:pt x="218" y="46"/>
                  </a:lnTo>
                  <a:lnTo>
                    <a:pt x="210" y="56"/>
                  </a:lnTo>
                  <a:lnTo>
                    <a:pt x="210" y="58"/>
                  </a:lnTo>
                  <a:lnTo>
                    <a:pt x="208" y="58"/>
                  </a:lnTo>
                  <a:lnTo>
                    <a:pt x="196" y="70"/>
                  </a:lnTo>
                  <a:lnTo>
                    <a:pt x="192" y="88"/>
                  </a:lnTo>
                  <a:lnTo>
                    <a:pt x="192" y="90"/>
                  </a:lnTo>
                  <a:lnTo>
                    <a:pt x="186" y="118"/>
                  </a:lnTo>
                  <a:lnTo>
                    <a:pt x="184" y="130"/>
                  </a:lnTo>
                  <a:lnTo>
                    <a:pt x="184" y="132"/>
                  </a:lnTo>
                  <a:lnTo>
                    <a:pt x="182" y="132"/>
                  </a:lnTo>
                  <a:lnTo>
                    <a:pt x="174" y="144"/>
                  </a:lnTo>
                  <a:lnTo>
                    <a:pt x="172" y="144"/>
                  </a:lnTo>
                  <a:lnTo>
                    <a:pt x="172" y="146"/>
                  </a:lnTo>
                  <a:lnTo>
                    <a:pt x="152" y="148"/>
                  </a:lnTo>
                  <a:lnTo>
                    <a:pt x="122" y="138"/>
                  </a:lnTo>
                  <a:lnTo>
                    <a:pt x="108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7" name="山西"/>
            <p:cNvSpPr/>
            <p:nvPr>
              <p:custDataLst>
                <p:tags r:id="rId48"/>
              </p:custDataLst>
            </p:nvPr>
          </p:nvSpPr>
          <p:spPr bwMode="auto">
            <a:xfrm>
              <a:off x="4078309" y="3223058"/>
              <a:ext cx="289944" cy="636567"/>
            </a:xfrm>
            <a:custGeom>
              <a:avLst/>
              <a:gdLst>
                <a:gd name="T0" fmla="*/ 2147483646 w 216"/>
                <a:gd name="T1" fmla="*/ 2147483646 h 474"/>
                <a:gd name="T2" fmla="*/ 2147483646 w 216"/>
                <a:gd name="T3" fmla="*/ 2147483646 h 474"/>
                <a:gd name="T4" fmla="*/ 2147483646 w 216"/>
                <a:gd name="T5" fmla="*/ 2147483646 h 474"/>
                <a:gd name="T6" fmla="*/ 2147483646 w 216"/>
                <a:gd name="T7" fmla="*/ 2147483646 h 474"/>
                <a:gd name="T8" fmla="*/ 2147483646 w 216"/>
                <a:gd name="T9" fmla="*/ 2147483646 h 474"/>
                <a:gd name="T10" fmla="*/ 2147483646 w 216"/>
                <a:gd name="T11" fmla="*/ 2147483646 h 474"/>
                <a:gd name="T12" fmla="*/ 2147483646 w 216"/>
                <a:gd name="T13" fmla="*/ 2147483646 h 474"/>
                <a:gd name="T14" fmla="*/ 2147483646 w 216"/>
                <a:gd name="T15" fmla="*/ 2147483646 h 474"/>
                <a:gd name="T16" fmla="*/ 2147483646 w 216"/>
                <a:gd name="T17" fmla="*/ 2147483646 h 474"/>
                <a:gd name="T18" fmla="*/ 2147483646 w 216"/>
                <a:gd name="T19" fmla="*/ 2147483646 h 474"/>
                <a:gd name="T20" fmla="*/ 2147483646 w 216"/>
                <a:gd name="T21" fmla="*/ 2147483646 h 474"/>
                <a:gd name="T22" fmla="*/ 2147483646 w 216"/>
                <a:gd name="T23" fmla="*/ 2147483646 h 474"/>
                <a:gd name="T24" fmla="*/ 2147483646 w 216"/>
                <a:gd name="T25" fmla="*/ 2147483646 h 474"/>
                <a:gd name="T26" fmla="*/ 2147483646 w 216"/>
                <a:gd name="T27" fmla="*/ 2147483646 h 474"/>
                <a:gd name="T28" fmla="*/ 2147483646 w 216"/>
                <a:gd name="T29" fmla="*/ 2147483646 h 474"/>
                <a:gd name="T30" fmla="*/ 2147483646 w 216"/>
                <a:gd name="T31" fmla="*/ 2147483646 h 474"/>
                <a:gd name="T32" fmla="*/ 2147483646 w 216"/>
                <a:gd name="T33" fmla="*/ 2147483646 h 474"/>
                <a:gd name="T34" fmla="*/ 2147483646 w 216"/>
                <a:gd name="T35" fmla="*/ 2147483646 h 474"/>
                <a:gd name="T36" fmla="*/ 2147483646 w 216"/>
                <a:gd name="T37" fmla="*/ 2147483646 h 474"/>
                <a:gd name="T38" fmla="*/ 2147483646 w 216"/>
                <a:gd name="T39" fmla="*/ 2147483646 h 474"/>
                <a:gd name="T40" fmla="*/ 2147483646 w 216"/>
                <a:gd name="T41" fmla="*/ 2147483646 h 474"/>
                <a:gd name="T42" fmla="*/ 2147483646 w 216"/>
                <a:gd name="T43" fmla="*/ 2147483646 h 474"/>
                <a:gd name="T44" fmla="*/ 2147483646 w 216"/>
                <a:gd name="T45" fmla="*/ 2147483646 h 474"/>
                <a:gd name="T46" fmla="*/ 2147483646 w 216"/>
                <a:gd name="T47" fmla="*/ 2147483646 h 474"/>
                <a:gd name="T48" fmla="*/ 2147483646 w 216"/>
                <a:gd name="T49" fmla="*/ 2147483646 h 474"/>
                <a:gd name="T50" fmla="*/ 2147483646 w 216"/>
                <a:gd name="T51" fmla="*/ 2147483646 h 474"/>
                <a:gd name="T52" fmla="*/ 2147483646 w 216"/>
                <a:gd name="T53" fmla="*/ 2147483646 h 474"/>
                <a:gd name="T54" fmla="*/ 2147483646 w 216"/>
                <a:gd name="T55" fmla="*/ 2147483646 h 474"/>
                <a:gd name="T56" fmla="*/ 2147483646 w 216"/>
                <a:gd name="T57" fmla="*/ 2147483646 h 474"/>
                <a:gd name="T58" fmla="*/ 2147483646 w 216"/>
                <a:gd name="T59" fmla="*/ 2147483646 h 474"/>
                <a:gd name="T60" fmla="*/ 2147483646 w 216"/>
                <a:gd name="T61" fmla="*/ 2147483646 h 474"/>
                <a:gd name="T62" fmla="*/ 2147483646 w 216"/>
                <a:gd name="T63" fmla="*/ 2147483646 h 474"/>
                <a:gd name="T64" fmla="*/ 2147483646 w 216"/>
                <a:gd name="T65" fmla="*/ 2147483646 h 474"/>
                <a:gd name="T66" fmla="*/ 2147483646 w 216"/>
                <a:gd name="T67" fmla="*/ 2147483646 h 474"/>
                <a:gd name="T68" fmla="*/ 2147483646 w 216"/>
                <a:gd name="T69" fmla="*/ 2147483646 h 474"/>
                <a:gd name="T70" fmla="*/ 2147483646 w 216"/>
                <a:gd name="T71" fmla="*/ 2147483646 h 474"/>
                <a:gd name="T72" fmla="*/ 2147483646 w 216"/>
                <a:gd name="T73" fmla="*/ 2147483646 h 474"/>
                <a:gd name="T74" fmla="*/ 2147483646 w 216"/>
                <a:gd name="T75" fmla="*/ 2147483646 h 474"/>
                <a:gd name="T76" fmla="*/ 2147483646 w 216"/>
                <a:gd name="T77" fmla="*/ 2147483646 h 474"/>
                <a:gd name="T78" fmla="*/ 2147483646 w 216"/>
                <a:gd name="T79" fmla="*/ 2147483646 h 474"/>
                <a:gd name="T80" fmla="*/ 2147483646 w 216"/>
                <a:gd name="T81" fmla="*/ 2147483646 h 474"/>
                <a:gd name="T82" fmla="*/ 2147483646 w 216"/>
                <a:gd name="T83" fmla="*/ 2147483646 h 474"/>
                <a:gd name="T84" fmla="*/ 2147483646 w 216"/>
                <a:gd name="T85" fmla="*/ 2147483646 h 474"/>
                <a:gd name="T86" fmla="*/ 2147483646 w 216"/>
                <a:gd name="T87" fmla="*/ 2147483646 h 474"/>
                <a:gd name="T88" fmla="*/ 2147483646 w 216"/>
                <a:gd name="T89" fmla="*/ 2147483646 h 474"/>
                <a:gd name="T90" fmla="*/ 2147483646 w 216"/>
                <a:gd name="T91" fmla="*/ 2147483646 h 474"/>
                <a:gd name="T92" fmla="*/ 2147483646 w 216"/>
                <a:gd name="T93" fmla="*/ 2147483646 h 474"/>
                <a:gd name="T94" fmla="*/ 2147483646 w 216"/>
                <a:gd name="T95" fmla="*/ 2147483646 h 474"/>
                <a:gd name="T96" fmla="*/ 2147483646 w 216"/>
                <a:gd name="T97" fmla="*/ 2147483646 h 47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6" h="474">
                  <a:moveTo>
                    <a:pt x="202" y="24"/>
                  </a:moveTo>
                  <a:lnTo>
                    <a:pt x="204" y="20"/>
                  </a:lnTo>
                  <a:lnTo>
                    <a:pt x="200" y="8"/>
                  </a:lnTo>
                  <a:lnTo>
                    <a:pt x="194" y="0"/>
                  </a:lnTo>
                  <a:lnTo>
                    <a:pt x="188" y="12"/>
                  </a:lnTo>
                  <a:lnTo>
                    <a:pt x="176" y="24"/>
                  </a:lnTo>
                  <a:lnTo>
                    <a:pt x="174" y="24"/>
                  </a:lnTo>
                  <a:lnTo>
                    <a:pt x="156" y="30"/>
                  </a:lnTo>
                  <a:lnTo>
                    <a:pt x="154" y="30"/>
                  </a:lnTo>
                  <a:lnTo>
                    <a:pt x="136" y="28"/>
                  </a:lnTo>
                  <a:lnTo>
                    <a:pt x="124" y="30"/>
                  </a:lnTo>
                  <a:lnTo>
                    <a:pt x="122" y="40"/>
                  </a:lnTo>
                  <a:lnTo>
                    <a:pt x="112" y="46"/>
                  </a:lnTo>
                  <a:lnTo>
                    <a:pt x="112" y="48"/>
                  </a:lnTo>
                  <a:lnTo>
                    <a:pt x="110" y="48"/>
                  </a:lnTo>
                  <a:lnTo>
                    <a:pt x="94" y="46"/>
                  </a:lnTo>
                  <a:lnTo>
                    <a:pt x="92" y="48"/>
                  </a:lnTo>
                  <a:lnTo>
                    <a:pt x="92" y="64"/>
                  </a:lnTo>
                  <a:lnTo>
                    <a:pt x="84" y="76"/>
                  </a:lnTo>
                  <a:lnTo>
                    <a:pt x="82" y="76"/>
                  </a:lnTo>
                  <a:lnTo>
                    <a:pt x="68" y="92"/>
                  </a:lnTo>
                  <a:lnTo>
                    <a:pt x="66" y="92"/>
                  </a:lnTo>
                  <a:lnTo>
                    <a:pt x="50" y="96"/>
                  </a:lnTo>
                  <a:lnTo>
                    <a:pt x="40" y="106"/>
                  </a:lnTo>
                  <a:lnTo>
                    <a:pt x="42" y="120"/>
                  </a:lnTo>
                  <a:lnTo>
                    <a:pt x="42" y="124"/>
                  </a:lnTo>
                  <a:lnTo>
                    <a:pt x="40" y="124"/>
                  </a:lnTo>
                  <a:lnTo>
                    <a:pt x="28" y="136"/>
                  </a:lnTo>
                  <a:lnTo>
                    <a:pt x="20" y="144"/>
                  </a:lnTo>
                  <a:lnTo>
                    <a:pt x="26" y="154"/>
                  </a:lnTo>
                  <a:lnTo>
                    <a:pt x="26" y="156"/>
                  </a:lnTo>
                  <a:lnTo>
                    <a:pt x="26" y="170"/>
                  </a:lnTo>
                  <a:lnTo>
                    <a:pt x="26" y="172"/>
                  </a:lnTo>
                  <a:lnTo>
                    <a:pt x="16" y="184"/>
                  </a:lnTo>
                  <a:lnTo>
                    <a:pt x="4" y="198"/>
                  </a:lnTo>
                  <a:lnTo>
                    <a:pt x="6" y="214"/>
                  </a:lnTo>
                  <a:lnTo>
                    <a:pt x="16" y="224"/>
                  </a:lnTo>
                  <a:lnTo>
                    <a:pt x="22" y="236"/>
                  </a:lnTo>
                  <a:lnTo>
                    <a:pt x="24" y="244"/>
                  </a:lnTo>
                  <a:lnTo>
                    <a:pt x="24" y="262"/>
                  </a:lnTo>
                  <a:lnTo>
                    <a:pt x="22" y="264"/>
                  </a:lnTo>
                  <a:lnTo>
                    <a:pt x="6" y="276"/>
                  </a:lnTo>
                  <a:lnTo>
                    <a:pt x="4" y="300"/>
                  </a:lnTo>
                  <a:lnTo>
                    <a:pt x="6" y="324"/>
                  </a:lnTo>
                  <a:lnTo>
                    <a:pt x="10" y="340"/>
                  </a:lnTo>
                  <a:lnTo>
                    <a:pt x="18" y="368"/>
                  </a:lnTo>
                  <a:lnTo>
                    <a:pt x="18" y="370"/>
                  </a:lnTo>
                  <a:lnTo>
                    <a:pt x="18" y="372"/>
                  </a:lnTo>
                  <a:lnTo>
                    <a:pt x="0" y="452"/>
                  </a:lnTo>
                  <a:lnTo>
                    <a:pt x="2" y="468"/>
                  </a:lnTo>
                  <a:lnTo>
                    <a:pt x="14" y="474"/>
                  </a:lnTo>
                  <a:lnTo>
                    <a:pt x="32" y="456"/>
                  </a:lnTo>
                  <a:lnTo>
                    <a:pt x="34" y="456"/>
                  </a:lnTo>
                  <a:lnTo>
                    <a:pt x="96" y="432"/>
                  </a:lnTo>
                  <a:lnTo>
                    <a:pt x="112" y="416"/>
                  </a:lnTo>
                  <a:lnTo>
                    <a:pt x="114" y="416"/>
                  </a:lnTo>
                  <a:lnTo>
                    <a:pt x="116" y="416"/>
                  </a:lnTo>
                  <a:lnTo>
                    <a:pt x="150" y="420"/>
                  </a:lnTo>
                  <a:lnTo>
                    <a:pt x="162" y="416"/>
                  </a:lnTo>
                  <a:lnTo>
                    <a:pt x="180" y="408"/>
                  </a:lnTo>
                  <a:lnTo>
                    <a:pt x="180" y="392"/>
                  </a:lnTo>
                  <a:lnTo>
                    <a:pt x="182" y="392"/>
                  </a:lnTo>
                  <a:lnTo>
                    <a:pt x="192" y="382"/>
                  </a:lnTo>
                  <a:lnTo>
                    <a:pt x="190" y="372"/>
                  </a:lnTo>
                  <a:lnTo>
                    <a:pt x="190" y="370"/>
                  </a:lnTo>
                  <a:lnTo>
                    <a:pt x="190" y="368"/>
                  </a:lnTo>
                  <a:lnTo>
                    <a:pt x="194" y="364"/>
                  </a:lnTo>
                  <a:lnTo>
                    <a:pt x="192" y="360"/>
                  </a:lnTo>
                  <a:lnTo>
                    <a:pt x="190" y="356"/>
                  </a:lnTo>
                  <a:lnTo>
                    <a:pt x="190" y="352"/>
                  </a:lnTo>
                  <a:lnTo>
                    <a:pt x="194" y="340"/>
                  </a:lnTo>
                  <a:lnTo>
                    <a:pt x="198" y="336"/>
                  </a:lnTo>
                  <a:lnTo>
                    <a:pt x="196" y="324"/>
                  </a:lnTo>
                  <a:lnTo>
                    <a:pt x="184" y="310"/>
                  </a:lnTo>
                  <a:lnTo>
                    <a:pt x="182" y="306"/>
                  </a:lnTo>
                  <a:lnTo>
                    <a:pt x="180" y="302"/>
                  </a:lnTo>
                  <a:lnTo>
                    <a:pt x="180" y="298"/>
                  </a:lnTo>
                  <a:lnTo>
                    <a:pt x="182" y="294"/>
                  </a:lnTo>
                  <a:lnTo>
                    <a:pt x="184" y="288"/>
                  </a:lnTo>
                  <a:lnTo>
                    <a:pt x="190" y="280"/>
                  </a:lnTo>
                  <a:lnTo>
                    <a:pt x="192" y="268"/>
                  </a:lnTo>
                  <a:lnTo>
                    <a:pt x="202" y="248"/>
                  </a:lnTo>
                  <a:lnTo>
                    <a:pt x="204" y="240"/>
                  </a:lnTo>
                  <a:lnTo>
                    <a:pt x="216" y="216"/>
                  </a:lnTo>
                  <a:lnTo>
                    <a:pt x="208" y="200"/>
                  </a:lnTo>
                  <a:lnTo>
                    <a:pt x="184" y="184"/>
                  </a:lnTo>
                  <a:lnTo>
                    <a:pt x="182" y="184"/>
                  </a:lnTo>
                  <a:lnTo>
                    <a:pt x="176" y="170"/>
                  </a:lnTo>
                  <a:lnTo>
                    <a:pt x="176" y="168"/>
                  </a:lnTo>
                  <a:lnTo>
                    <a:pt x="180" y="146"/>
                  </a:lnTo>
                  <a:lnTo>
                    <a:pt x="184" y="130"/>
                  </a:lnTo>
                  <a:lnTo>
                    <a:pt x="184" y="122"/>
                  </a:lnTo>
                  <a:lnTo>
                    <a:pt x="188" y="116"/>
                  </a:lnTo>
                  <a:lnTo>
                    <a:pt x="190" y="114"/>
                  </a:lnTo>
                  <a:lnTo>
                    <a:pt x="194" y="114"/>
                  </a:lnTo>
                  <a:lnTo>
                    <a:pt x="208" y="112"/>
                  </a:lnTo>
                  <a:lnTo>
                    <a:pt x="212" y="102"/>
                  </a:lnTo>
                  <a:lnTo>
                    <a:pt x="216" y="76"/>
                  </a:lnTo>
                  <a:lnTo>
                    <a:pt x="214" y="66"/>
                  </a:lnTo>
                  <a:lnTo>
                    <a:pt x="200" y="64"/>
                  </a:lnTo>
                  <a:lnTo>
                    <a:pt x="184" y="56"/>
                  </a:lnTo>
                  <a:lnTo>
                    <a:pt x="182" y="54"/>
                  </a:lnTo>
                  <a:lnTo>
                    <a:pt x="182" y="52"/>
                  </a:lnTo>
                  <a:lnTo>
                    <a:pt x="180" y="32"/>
                  </a:lnTo>
                  <a:lnTo>
                    <a:pt x="180" y="28"/>
                  </a:lnTo>
                  <a:lnTo>
                    <a:pt x="20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8" name="湖南"/>
            <p:cNvSpPr/>
            <p:nvPr>
              <p:custDataLst>
                <p:tags r:id="rId49"/>
              </p:custDataLst>
            </p:nvPr>
          </p:nvSpPr>
          <p:spPr bwMode="auto">
            <a:xfrm>
              <a:off x="4003139" y="4308177"/>
              <a:ext cx="461762" cy="537187"/>
            </a:xfrm>
            <a:custGeom>
              <a:avLst/>
              <a:gdLst>
                <a:gd name="T0" fmla="*/ 2147483646 w 344"/>
                <a:gd name="T1" fmla="*/ 2147483646 h 400"/>
                <a:gd name="T2" fmla="*/ 2147483646 w 344"/>
                <a:gd name="T3" fmla="*/ 2147483646 h 400"/>
                <a:gd name="T4" fmla="*/ 2147483646 w 344"/>
                <a:gd name="T5" fmla="*/ 2147483646 h 400"/>
                <a:gd name="T6" fmla="*/ 2147483646 w 344"/>
                <a:gd name="T7" fmla="*/ 2147483646 h 400"/>
                <a:gd name="T8" fmla="*/ 2147483646 w 344"/>
                <a:gd name="T9" fmla="*/ 2147483646 h 400"/>
                <a:gd name="T10" fmla="*/ 2147483646 w 344"/>
                <a:gd name="T11" fmla="*/ 2147483646 h 400"/>
                <a:gd name="T12" fmla="*/ 2147483646 w 344"/>
                <a:gd name="T13" fmla="*/ 2147483646 h 400"/>
                <a:gd name="T14" fmla="*/ 2147483646 w 344"/>
                <a:gd name="T15" fmla="*/ 2147483646 h 400"/>
                <a:gd name="T16" fmla="*/ 2147483646 w 344"/>
                <a:gd name="T17" fmla="*/ 2147483646 h 400"/>
                <a:gd name="T18" fmla="*/ 2147483646 w 344"/>
                <a:gd name="T19" fmla="*/ 2147483646 h 400"/>
                <a:gd name="T20" fmla="*/ 2147483646 w 344"/>
                <a:gd name="T21" fmla="*/ 0 h 400"/>
                <a:gd name="T22" fmla="*/ 2147483646 w 344"/>
                <a:gd name="T23" fmla="*/ 2147483646 h 400"/>
                <a:gd name="T24" fmla="*/ 2147483646 w 344"/>
                <a:gd name="T25" fmla="*/ 2147483646 h 400"/>
                <a:gd name="T26" fmla="*/ 2147483646 w 344"/>
                <a:gd name="T27" fmla="*/ 2147483646 h 400"/>
                <a:gd name="T28" fmla="*/ 2147483646 w 344"/>
                <a:gd name="T29" fmla="*/ 2147483646 h 400"/>
                <a:gd name="T30" fmla="*/ 2147483646 w 344"/>
                <a:gd name="T31" fmla="*/ 2147483646 h 400"/>
                <a:gd name="T32" fmla="*/ 2147483646 w 344"/>
                <a:gd name="T33" fmla="*/ 2147483646 h 400"/>
                <a:gd name="T34" fmla="*/ 2147483646 w 344"/>
                <a:gd name="T35" fmla="*/ 2147483646 h 400"/>
                <a:gd name="T36" fmla="*/ 2147483646 w 344"/>
                <a:gd name="T37" fmla="*/ 2147483646 h 400"/>
                <a:gd name="T38" fmla="*/ 2147483646 w 344"/>
                <a:gd name="T39" fmla="*/ 2147483646 h 400"/>
                <a:gd name="T40" fmla="*/ 2147483646 w 344"/>
                <a:gd name="T41" fmla="*/ 2147483646 h 400"/>
                <a:gd name="T42" fmla="*/ 2147483646 w 344"/>
                <a:gd name="T43" fmla="*/ 2147483646 h 400"/>
                <a:gd name="T44" fmla="*/ 2147483646 w 344"/>
                <a:gd name="T45" fmla="*/ 2147483646 h 400"/>
                <a:gd name="T46" fmla="*/ 2147483646 w 344"/>
                <a:gd name="T47" fmla="*/ 2147483646 h 400"/>
                <a:gd name="T48" fmla="*/ 2147483646 w 344"/>
                <a:gd name="T49" fmla="*/ 2147483646 h 400"/>
                <a:gd name="T50" fmla="*/ 2147483646 w 344"/>
                <a:gd name="T51" fmla="*/ 2147483646 h 400"/>
                <a:gd name="T52" fmla="*/ 2147483646 w 344"/>
                <a:gd name="T53" fmla="*/ 2147483646 h 400"/>
                <a:gd name="T54" fmla="*/ 2147483646 w 344"/>
                <a:gd name="T55" fmla="*/ 2147483646 h 400"/>
                <a:gd name="T56" fmla="*/ 2147483646 w 344"/>
                <a:gd name="T57" fmla="*/ 2147483646 h 400"/>
                <a:gd name="T58" fmla="*/ 2147483646 w 344"/>
                <a:gd name="T59" fmla="*/ 2147483646 h 400"/>
                <a:gd name="T60" fmla="*/ 2147483646 w 344"/>
                <a:gd name="T61" fmla="*/ 2147483646 h 400"/>
                <a:gd name="T62" fmla="*/ 2147483646 w 344"/>
                <a:gd name="T63" fmla="*/ 2147483646 h 400"/>
                <a:gd name="T64" fmla="*/ 2147483646 w 344"/>
                <a:gd name="T65" fmla="*/ 2147483646 h 400"/>
                <a:gd name="T66" fmla="*/ 2147483646 w 344"/>
                <a:gd name="T67" fmla="*/ 2147483646 h 400"/>
                <a:gd name="T68" fmla="*/ 2147483646 w 344"/>
                <a:gd name="T69" fmla="*/ 2147483646 h 400"/>
                <a:gd name="T70" fmla="*/ 2147483646 w 344"/>
                <a:gd name="T71" fmla="*/ 2147483646 h 400"/>
                <a:gd name="T72" fmla="*/ 2147483646 w 344"/>
                <a:gd name="T73" fmla="*/ 2147483646 h 400"/>
                <a:gd name="T74" fmla="*/ 2147483646 w 344"/>
                <a:gd name="T75" fmla="*/ 2147483646 h 400"/>
                <a:gd name="T76" fmla="*/ 2147483646 w 344"/>
                <a:gd name="T77" fmla="*/ 2147483646 h 400"/>
                <a:gd name="T78" fmla="*/ 2147483646 w 344"/>
                <a:gd name="T79" fmla="*/ 2147483646 h 400"/>
                <a:gd name="T80" fmla="*/ 2147483646 w 344"/>
                <a:gd name="T81" fmla="*/ 2147483646 h 400"/>
                <a:gd name="T82" fmla="*/ 2147483646 w 344"/>
                <a:gd name="T83" fmla="*/ 2147483646 h 400"/>
                <a:gd name="T84" fmla="*/ 2147483646 w 344"/>
                <a:gd name="T85" fmla="*/ 2147483646 h 400"/>
                <a:gd name="T86" fmla="*/ 2147483646 w 344"/>
                <a:gd name="T87" fmla="*/ 2147483646 h 400"/>
                <a:gd name="T88" fmla="*/ 2147483646 w 344"/>
                <a:gd name="T89" fmla="*/ 2147483646 h 400"/>
                <a:gd name="T90" fmla="*/ 2147483646 w 344"/>
                <a:gd name="T91" fmla="*/ 2147483646 h 400"/>
                <a:gd name="T92" fmla="*/ 2147483646 w 344"/>
                <a:gd name="T93" fmla="*/ 2147483646 h 400"/>
                <a:gd name="T94" fmla="*/ 2147483646 w 344"/>
                <a:gd name="T95" fmla="*/ 2147483646 h 400"/>
                <a:gd name="T96" fmla="*/ 2147483646 w 344"/>
                <a:gd name="T97" fmla="*/ 2147483646 h 400"/>
                <a:gd name="T98" fmla="*/ 2147483646 w 344"/>
                <a:gd name="T99" fmla="*/ 2147483646 h 400"/>
                <a:gd name="T100" fmla="*/ 2147483646 w 344"/>
                <a:gd name="T101" fmla="*/ 2147483646 h 400"/>
                <a:gd name="T102" fmla="*/ 2147483646 w 344"/>
                <a:gd name="T103" fmla="*/ 2147483646 h 400"/>
                <a:gd name="T104" fmla="*/ 2147483646 w 344"/>
                <a:gd name="T105" fmla="*/ 2147483646 h 4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44" h="400">
                  <a:moveTo>
                    <a:pt x="300" y="68"/>
                  </a:moveTo>
                  <a:lnTo>
                    <a:pt x="300" y="68"/>
                  </a:lnTo>
                  <a:lnTo>
                    <a:pt x="300" y="66"/>
                  </a:lnTo>
                  <a:lnTo>
                    <a:pt x="292" y="54"/>
                  </a:lnTo>
                  <a:lnTo>
                    <a:pt x="292" y="52"/>
                  </a:lnTo>
                  <a:lnTo>
                    <a:pt x="294" y="32"/>
                  </a:lnTo>
                  <a:lnTo>
                    <a:pt x="292" y="28"/>
                  </a:lnTo>
                  <a:lnTo>
                    <a:pt x="286" y="24"/>
                  </a:lnTo>
                  <a:lnTo>
                    <a:pt x="282" y="24"/>
                  </a:lnTo>
                  <a:lnTo>
                    <a:pt x="274" y="34"/>
                  </a:lnTo>
                  <a:lnTo>
                    <a:pt x="272" y="34"/>
                  </a:lnTo>
                  <a:lnTo>
                    <a:pt x="252" y="44"/>
                  </a:lnTo>
                  <a:lnTo>
                    <a:pt x="250" y="30"/>
                  </a:lnTo>
                  <a:lnTo>
                    <a:pt x="250" y="28"/>
                  </a:lnTo>
                  <a:lnTo>
                    <a:pt x="252" y="22"/>
                  </a:lnTo>
                  <a:lnTo>
                    <a:pt x="250" y="14"/>
                  </a:lnTo>
                  <a:lnTo>
                    <a:pt x="248" y="12"/>
                  </a:lnTo>
                  <a:lnTo>
                    <a:pt x="244" y="20"/>
                  </a:lnTo>
                  <a:lnTo>
                    <a:pt x="218" y="42"/>
                  </a:lnTo>
                  <a:lnTo>
                    <a:pt x="218" y="44"/>
                  </a:lnTo>
                  <a:lnTo>
                    <a:pt x="216" y="44"/>
                  </a:lnTo>
                  <a:lnTo>
                    <a:pt x="214" y="44"/>
                  </a:lnTo>
                  <a:lnTo>
                    <a:pt x="206" y="40"/>
                  </a:lnTo>
                  <a:lnTo>
                    <a:pt x="198" y="32"/>
                  </a:lnTo>
                  <a:lnTo>
                    <a:pt x="184" y="28"/>
                  </a:lnTo>
                  <a:lnTo>
                    <a:pt x="184" y="26"/>
                  </a:lnTo>
                  <a:lnTo>
                    <a:pt x="176" y="20"/>
                  </a:lnTo>
                  <a:lnTo>
                    <a:pt x="150" y="16"/>
                  </a:lnTo>
                  <a:lnTo>
                    <a:pt x="148" y="16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100" y="30"/>
                  </a:lnTo>
                  <a:lnTo>
                    <a:pt x="96" y="30"/>
                  </a:lnTo>
                  <a:lnTo>
                    <a:pt x="80" y="32"/>
                  </a:lnTo>
                  <a:lnTo>
                    <a:pt x="70" y="32"/>
                  </a:lnTo>
                  <a:lnTo>
                    <a:pt x="68" y="32"/>
                  </a:lnTo>
                  <a:lnTo>
                    <a:pt x="60" y="24"/>
                  </a:lnTo>
                  <a:lnTo>
                    <a:pt x="44" y="32"/>
                  </a:lnTo>
                  <a:lnTo>
                    <a:pt x="28" y="52"/>
                  </a:lnTo>
                  <a:lnTo>
                    <a:pt x="16" y="86"/>
                  </a:lnTo>
                  <a:lnTo>
                    <a:pt x="20" y="124"/>
                  </a:lnTo>
                  <a:lnTo>
                    <a:pt x="26" y="144"/>
                  </a:lnTo>
                  <a:lnTo>
                    <a:pt x="26" y="148"/>
                  </a:lnTo>
                  <a:lnTo>
                    <a:pt x="24" y="150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18" y="166"/>
                  </a:lnTo>
                  <a:lnTo>
                    <a:pt x="26" y="198"/>
                  </a:lnTo>
                  <a:lnTo>
                    <a:pt x="24" y="200"/>
                  </a:lnTo>
                  <a:lnTo>
                    <a:pt x="8" y="210"/>
                  </a:lnTo>
                  <a:lnTo>
                    <a:pt x="4" y="214"/>
                  </a:lnTo>
                  <a:lnTo>
                    <a:pt x="2" y="218"/>
                  </a:lnTo>
                  <a:lnTo>
                    <a:pt x="0" y="228"/>
                  </a:lnTo>
                  <a:lnTo>
                    <a:pt x="14" y="224"/>
                  </a:lnTo>
                  <a:lnTo>
                    <a:pt x="14" y="222"/>
                  </a:lnTo>
                  <a:lnTo>
                    <a:pt x="16" y="222"/>
                  </a:lnTo>
                  <a:lnTo>
                    <a:pt x="22" y="224"/>
                  </a:lnTo>
                  <a:lnTo>
                    <a:pt x="26" y="226"/>
                  </a:lnTo>
                  <a:lnTo>
                    <a:pt x="30" y="228"/>
                  </a:lnTo>
                  <a:lnTo>
                    <a:pt x="32" y="234"/>
                  </a:lnTo>
                  <a:lnTo>
                    <a:pt x="34" y="252"/>
                  </a:lnTo>
                  <a:lnTo>
                    <a:pt x="32" y="254"/>
                  </a:lnTo>
                  <a:lnTo>
                    <a:pt x="32" y="256"/>
                  </a:lnTo>
                  <a:lnTo>
                    <a:pt x="28" y="260"/>
                  </a:lnTo>
                  <a:lnTo>
                    <a:pt x="28" y="264"/>
                  </a:lnTo>
                  <a:lnTo>
                    <a:pt x="24" y="282"/>
                  </a:lnTo>
                  <a:lnTo>
                    <a:pt x="28" y="290"/>
                  </a:lnTo>
                  <a:lnTo>
                    <a:pt x="32" y="296"/>
                  </a:lnTo>
                  <a:lnTo>
                    <a:pt x="48" y="316"/>
                  </a:lnTo>
                  <a:lnTo>
                    <a:pt x="64" y="304"/>
                  </a:lnTo>
                  <a:lnTo>
                    <a:pt x="76" y="302"/>
                  </a:lnTo>
                  <a:lnTo>
                    <a:pt x="76" y="304"/>
                  </a:lnTo>
                  <a:lnTo>
                    <a:pt x="84" y="306"/>
                  </a:lnTo>
                  <a:lnTo>
                    <a:pt x="88" y="306"/>
                  </a:lnTo>
                  <a:lnTo>
                    <a:pt x="92" y="302"/>
                  </a:lnTo>
                  <a:lnTo>
                    <a:pt x="100" y="292"/>
                  </a:lnTo>
                  <a:lnTo>
                    <a:pt x="98" y="286"/>
                  </a:lnTo>
                  <a:lnTo>
                    <a:pt x="100" y="282"/>
                  </a:lnTo>
                  <a:lnTo>
                    <a:pt x="104" y="280"/>
                  </a:lnTo>
                  <a:lnTo>
                    <a:pt x="124" y="280"/>
                  </a:lnTo>
                  <a:lnTo>
                    <a:pt x="128" y="280"/>
                  </a:lnTo>
                  <a:lnTo>
                    <a:pt x="130" y="280"/>
                  </a:lnTo>
                  <a:lnTo>
                    <a:pt x="134" y="274"/>
                  </a:lnTo>
                  <a:lnTo>
                    <a:pt x="136" y="270"/>
                  </a:lnTo>
                  <a:lnTo>
                    <a:pt x="142" y="270"/>
                  </a:lnTo>
                  <a:lnTo>
                    <a:pt x="146" y="272"/>
                  </a:lnTo>
                  <a:lnTo>
                    <a:pt x="152" y="280"/>
                  </a:lnTo>
                  <a:lnTo>
                    <a:pt x="154" y="284"/>
                  </a:lnTo>
                  <a:lnTo>
                    <a:pt x="156" y="288"/>
                  </a:lnTo>
                  <a:lnTo>
                    <a:pt x="154" y="302"/>
                  </a:lnTo>
                  <a:lnTo>
                    <a:pt x="156" y="304"/>
                  </a:lnTo>
                  <a:lnTo>
                    <a:pt x="162" y="310"/>
                  </a:lnTo>
                  <a:lnTo>
                    <a:pt x="164" y="316"/>
                  </a:lnTo>
                  <a:lnTo>
                    <a:pt x="162" y="330"/>
                  </a:lnTo>
                  <a:lnTo>
                    <a:pt x="158" y="340"/>
                  </a:lnTo>
                  <a:lnTo>
                    <a:pt x="154" y="344"/>
                  </a:lnTo>
                  <a:lnTo>
                    <a:pt x="142" y="370"/>
                  </a:lnTo>
                  <a:lnTo>
                    <a:pt x="146" y="372"/>
                  </a:lnTo>
                  <a:lnTo>
                    <a:pt x="164" y="372"/>
                  </a:lnTo>
                  <a:lnTo>
                    <a:pt x="168" y="374"/>
                  </a:lnTo>
                  <a:lnTo>
                    <a:pt x="168" y="376"/>
                  </a:lnTo>
                  <a:lnTo>
                    <a:pt x="164" y="388"/>
                  </a:lnTo>
                  <a:lnTo>
                    <a:pt x="164" y="394"/>
                  </a:lnTo>
                  <a:lnTo>
                    <a:pt x="172" y="398"/>
                  </a:lnTo>
                  <a:lnTo>
                    <a:pt x="176" y="400"/>
                  </a:lnTo>
                  <a:lnTo>
                    <a:pt x="178" y="398"/>
                  </a:lnTo>
                  <a:lnTo>
                    <a:pt x="188" y="394"/>
                  </a:lnTo>
                  <a:lnTo>
                    <a:pt x="194" y="392"/>
                  </a:lnTo>
                  <a:lnTo>
                    <a:pt x="204" y="392"/>
                  </a:lnTo>
                  <a:lnTo>
                    <a:pt x="216" y="380"/>
                  </a:lnTo>
                  <a:lnTo>
                    <a:pt x="216" y="366"/>
                  </a:lnTo>
                  <a:lnTo>
                    <a:pt x="216" y="360"/>
                  </a:lnTo>
                  <a:lnTo>
                    <a:pt x="216" y="356"/>
                  </a:lnTo>
                  <a:lnTo>
                    <a:pt x="220" y="354"/>
                  </a:lnTo>
                  <a:lnTo>
                    <a:pt x="224" y="354"/>
                  </a:lnTo>
                  <a:lnTo>
                    <a:pt x="230" y="356"/>
                  </a:lnTo>
                  <a:lnTo>
                    <a:pt x="236" y="360"/>
                  </a:lnTo>
                  <a:lnTo>
                    <a:pt x="256" y="372"/>
                  </a:lnTo>
                  <a:lnTo>
                    <a:pt x="264" y="376"/>
                  </a:lnTo>
                  <a:lnTo>
                    <a:pt x="270" y="378"/>
                  </a:lnTo>
                  <a:lnTo>
                    <a:pt x="270" y="376"/>
                  </a:lnTo>
                  <a:lnTo>
                    <a:pt x="270" y="370"/>
                  </a:lnTo>
                  <a:lnTo>
                    <a:pt x="266" y="360"/>
                  </a:lnTo>
                  <a:lnTo>
                    <a:pt x="256" y="344"/>
                  </a:lnTo>
                  <a:lnTo>
                    <a:pt x="256" y="342"/>
                  </a:lnTo>
                  <a:lnTo>
                    <a:pt x="256" y="340"/>
                  </a:lnTo>
                  <a:lnTo>
                    <a:pt x="264" y="332"/>
                  </a:lnTo>
                  <a:lnTo>
                    <a:pt x="274" y="326"/>
                  </a:lnTo>
                  <a:lnTo>
                    <a:pt x="282" y="324"/>
                  </a:lnTo>
                  <a:lnTo>
                    <a:pt x="292" y="326"/>
                  </a:lnTo>
                  <a:lnTo>
                    <a:pt x="320" y="340"/>
                  </a:lnTo>
                  <a:lnTo>
                    <a:pt x="332" y="332"/>
                  </a:lnTo>
                  <a:lnTo>
                    <a:pt x="334" y="332"/>
                  </a:lnTo>
                  <a:lnTo>
                    <a:pt x="334" y="330"/>
                  </a:lnTo>
                  <a:lnTo>
                    <a:pt x="332" y="328"/>
                  </a:lnTo>
                  <a:lnTo>
                    <a:pt x="334" y="326"/>
                  </a:lnTo>
                  <a:lnTo>
                    <a:pt x="340" y="314"/>
                  </a:lnTo>
                  <a:lnTo>
                    <a:pt x="344" y="304"/>
                  </a:lnTo>
                  <a:lnTo>
                    <a:pt x="344" y="298"/>
                  </a:lnTo>
                  <a:lnTo>
                    <a:pt x="344" y="292"/>
                  </a:lnTo>
                  <a:lnTo>
                    <a:pt x="338" y="286"/>
                  </a:lnTo>
                  <a:lnTo>
                    <a:pt x="334" y="284"/>
                  </a:lnTo>
                  <a:lnTo>
                    <a:pt x="332" y="284"/>
                  </a:lnTo>
                  <a:lnTo>
                    <a:pt x="330" y="276"/>
                  </a:lnTo>
                  <a:lnTo>
                    <a:pt x="332" y="276"/>
                  </a:lnTo>
                  <a:lnTo>
                    <a:pt x="338" y="272"/>
                  </a:lnTo>
                  <a:lnTo>
                    <a:pt x="340" y="268"/>
                  </a:lnTo>
                  <a:lnTo>
                    <a:pt x="338" y="264"/>
                  </a:lnTo>
                  <a:lnTo>
                    <a:pt x="326" y="252"/>
                  </a:lnTo>
                  <a:lnTo>
                    <a:pt x="326" y="250"/>
                  </a:lnTo>
                  <a:lnTo>
                    <a:pt x="320" y="232"/>
                  </a:lnTo>
                  <a:lnTo>
                    <a:pt x="316" y="214"/>
                  </a:lnTo>
                  <a:lnTo>
                    <a:pt x="316" y="196"/>
                  </a:lnTo>
                  <a:lnTo>
                    <a:pt x="316" y="188"/>
                  </a:lnTo>
                  <a:lnTo>
                    <a:pt x="308" y="196"/>
                  </a:lnTo>
                  <a:lnTo>
                    <a:pt x="302" y="204"/>
                  </a:lnTo>
                  <a:lnTo>
                    <a:pt x="300" y="170"/>
                  </a:lnTo>
                  <a:lnTo>
                    <a:pt x="300" y="168"/>
                  </a:lnTo>
                  <a:lnTo>
                    <a:pt x="322" y="138"/>
                  </a:lnTo>
                  <a:lnTo>
                    <a:pt x="334" y="124"/>
                  </a:lnTo>
                  <a:lnTo>
                    <a:pt x="326" y="100"/>
                  </a:lnTo>
                  <a:lnTo>
                    <a:pt x="322" y="76"/>
                  </a:lnTo>
                  <a:lnTo>
                    <a:pt x="308" y="70"/>
                  </a:lnTo>
                  <a:lnTo>
                    <a:pt x="300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39" name="湖北"/>
            <p:cNvSpPr/>
            <p:nvPr>
              <p:custDataLst>
                <p:tags r:id="rId50"/>
              </p:custDataLst>
            </p:nvPr>
          </p:nvSpPr>
          <p:spPr bwMode="auto">
            <a:xfrm>
              <a:off x="3949446" y="3999295"/>
              <a:ext cx="655058" cy="410949"/>
            </a:xfrm>
            <a:custGeom>
              <a:avLst/>
              <a:gdLst>
                <a:gd name="T0" fmla="*/ 2147483646 w 488"/>
                <a:gd name="T1" fmla="*/ 2147483646 h 306"/>
                <a:gd name="T2" fmla="*/ 2147483646 w 488"/>
                <a:gd name="T3" fmla="*/ 2147483646 h 306"/>
                <a:gd name="T4" fmla="*/ 2147483646 w 488"/>
                <a:gd name="T5" fmla="*/ 2147483646 h 306"/>
                <a:gd name="T6" fmla="*/ 2147483646 w 488"/>
                <a:gd name="T7" fmla="*/ 2147483646 h 306"/>
                <a:gd name="T8" fmla="*/ 2147483646 w 488"/>
                <a:gd name="T9" fmla="*/ 2147483646 h 306"/>
                <a:gd name="T10" fmla="*/ 2147483646 w 488"/>
                <a:gd name="T11" fmla="*/ 2147483646 h 306"/>
                <a:gd name="T12" fmla="*/ 2147483646 w 488"/>
                <a:gd name="T13" fmla="*/ 2147483646 h 306"/>
                <a:gd name="T14" fmla="*/ 2147483646 w 488"/>
                <a:gd name="T15" fmla="*/ 2147483646 h 306"/>
                <a:gd name="T16" fmla="*/ 2147483646 w 488"/>
                <a:gd name="T17" fmla="*/ 2147483646 h 306"/>
                <a:gd name="T18" fmla="*/ 2147483646 w 488"/>
                <a:gd name="T19" fmla="*/ 2147483646 h 306"/>
                <a:gd name="T20" fmla="*/ 2147483646 w 488"/>
                <a:gd name="T21" fmla="*/ 2147483646 h 306"/>
                <a:gd name="T22" fmla="*/ 2147483646 w 488"/>
                <a:gd name="T23" fmla="*/ 2147483646 h 306"/>
                <a:gd name="T24" fmla="*/ 2147483646 w 488"/>
                <a:gd name="T25" fmla="*/ 2147483646 h 306"/>
                <a:gd name="T26" fmla="*/ 2147483646 w 488"/>
                <a:gd name="T27" fmla="*/ 2147483646 h 306"/>
                <a:gd name="T28" fmla="*/ 2147483646 w 488"/>
                <a:gd name="T29" fmla="*/ 2147483646 h 306"/>
                <a:gd name="T30" fmla="*/ 2147483646 w 488"/>
                <a:gd name="T31" fmla="*/ 2147483646 h 306"/>
                <a:gd name="T32" fmla="*/ 2147483646 w 488"/>
                <a:gd name="T33" fmla="*/ 2147483646 h 306"/>
                <a:gd name="T34" fmla="*/ 2147483646 w 488"/>
                <a:gd name="T35" fmla="*/ 2147483646 h 306"/>
                <a:gd name="T36" fmla="*/ 2147483646 w 488"/>
                <a:gd name="T37" fmla="*/ 2147483646 h 306"/>
                <a:gd name="T38" fmla="*/ 2147483646 w 488"/>
                <a:gd name="T39" fmla="*/ 2147483646 h 306"/>
                <a:gd name="T40" fmla="*/ 2147483646 w 488"/>
                <a:gd name="T41" fmla="*/ 2147483646 h 306"/>
                <a:gd name="T42" fmla="*/ 2147483646 w 488"/>
                <a:gd name="T43" fmla="*/ 2147483646 h 306"/>
                <a:gd name="T44" fmla="*/ 2147483646 w 488"/>
                <a:gd name="T45" fmla="*/ 2147483646 h 306"/>
                <a:gd name="T46" fmla="*/ 2147483646 w 488"/>
                <a:gd name="T47" fmla="*/ 2147483646 h 306"/>
                <a:gd name="T48" fmla="*/ 2147483646 w 488"/>
                <a:gd name="T49" fmla="*/ 2147483646 h 306"/>
                <a:gd name="T50" fmla="*/ 2147483646 w 488"/>
                <a:gd name="T51" fmla="*/ 2147483646 h 306"/>
                <a:gd name="T52" fmla="*/ 2147483646 w 488"/>
                <a:gd name="T53" fmla="*/ 2147483646 h 306"/>
                <a:gd name="T54" fmla="*/ 2147483646 w 488"/>
                <a:gd name="T55" fmla="*/ 2147483646 h 306"/>
                <a:gd name="T56" fmla="*/ 2147483646 w 488"/>
                <a:gd name="T57" fmla="*/ 2147483646 h 306"/>
                <a:gd name="T58" fmla="*/ 2147483646 w 488"/>
                <a:gd name="T59" fmla="*/ 2147483646 h 306"/>
                <a:gd name="T60" fmla="*/ 2147483646 w 488"/>
                <a:gd name="T61" fmla="*/ 2147483646 h 306"/>
                <a:gd name="T62" fmla="*/ 2147483646 w 488"/>
                <a:gd name="T63" fmla="*/ 2147483646 h 306"/>
                <a:gd name="T64" fmla="*/ 2147483646 w 488"/>
                <a:gd name="T65" fmla="*/ 2147483646 h 306"/>
                <a:gd name="T66" fmla="*/ 2147483646 w 488"/>
                <a:gd name="T67" fmla="*/ 2147483646 h 306"/>
                <a:gd name="T68" fmla="*/ 2147483646 w 488"/>
                <a:gd name="T69" fmla="*/ 2147483646 h 306"/>
                <a:gd name="T70" fmla="*/ 2147483646 w 488"/>
                <a:gd name="T71" fmla="*/ 2147483646 h 306"/>
                <a:gd name="T72" fmla="*/ 2147483646 w 488"/>
                <a:gd name="T73" fmla="*/ 2147483646 h 306"/>
                <a:gd name="T74" fmla="*/ 2147483646 w 488"/>
                <a:gd name="T75" fmla="*/ 2147483646 h 306"/>
                <a:gd name="T76" fmla="*/ 2147483646 w 488"/>
                <a:gd name="T77" fmla="*/ 2147483646 h 306"/>
                <a:gd name="T78" fmla="*/ 2147483646 w 488"/>
                <a:gd name="T79" fmla="*/ 2147483646 h 306"/>
                <a:gd name="T80" fmla="*/ 2147483646 w 488"/>
                <a:gd name="T81" fmla="*/ 2147483646 h 306"/>
                <a:gd name="T82" fmla="*/ 2147483646 w 488"/>
                <a:gd name="T83" fmla="*/ 2147483646 h 306"/>
                <a:gd name="T84" fmla="*/ 2147483646 w 488"/>
                <a:gd name="T85" fmla="*/ 2147483646 h 306"/>
                <a:gd name="T86" fmla="*/ 2147483646 w 488"/>
                <a:gd name="T87" fmla="*/ 2147483646 h 306"/>
                <a:gd name="T88" fmla="*/ 2147483646 w 488"/>
                <a:gd name="T89" fmla="*/ 2147483646 h 306"/>
                <a:gd name="T90" fmla="*/ 2147483646 w 488"/>
                <a:gd name="T91" fmla="*/ 2147483646 h 306"/>
                <a:gd name="T92" fmla="*/ 2147483646 w 488"/>
                <a:gd name="T93" fmla="*/ 2147483646 h 306"/>
                <a:gd name="T94" fmla="*/ 2147483646 w 488"/>
                <a:gd name="T95" fmla="*/ 2147483646 h 306"/>
                <a:gd name="T96" fmla="*/ 2147483646 w 488"/>
                <a:gd name="T97" fmla="*/ 2147483646 h 306"/>
                <a:gd name="T98" fmla="*/ 2147483646 w 488"/>
                <a:gd name="T99" fmla="*/ 2147483646 h 306"/>
                <a:gd name="T100" fmla="*/ 2147483646 w 488"/>
                <a:gd name="T101" fmla="*/ 2147483646 h 306"/>
                <a:gd name="T102" fmla="*/ 2147483646 w 488"/>
                <a:gd name="T103" fmla="*/ 2147483646 h 306"/>
                <a:gd name="T104" fmla="*/ 2147483646 w 488"/>
                <a:gd name="T105" fmla="*/ 2147483646 h 306"/>
                <a:gd name="T106" fmla="*/ 2147483646 w 488"/>
                <a:gd name="T107" fmla="*/ 2147483646 h 306"/>
                <a:gd name="T108" fmla="*/ 2147483646 w 488"/>
                <a:gd name="T109" fmla="*/ 2147483646 h 306"/>
                <a:gd name="T110" fmla="*/ 2147483646 w 488"/>
                <a:gd name="T111" fmla="*/ 2147483646 h 306"/>
                <a:gd name="T112" fmla="*/ 2147483646 w 488"/>
                <a:gd name="T113" fmla="*/ 2147483646 h 306"/>
                <a:gd name="T114" fmla="*/ 2147483646 w 488"/>
                <a:gd name="T115" fmla="*/ 2147483646 h 3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88" h="306">
                  <a:moveTo>
                    <a:pt x="62" y="2"/>
                  </a:moveTo>
                  <a:lnTo>
                    <a:pt x="60" y="4"/>
                  </a:lnTo>
                  <a:lnTo>
                    <a:pt x="64" y="10"/>
                  </a:lnTo>
                  <a:lnTo>
                    <a:pt x="86" y="24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0" y="50"/>
                  </a:lnTo>
                  <a:lnTo>
                    <a:pt x="88" y="50"/>
                  </a:lnTo>
                  <a:lnTo>
                    <a:pt x="88" y="52"/>
                  </a:lnTo>
                  <a:lnTo>
                    <a:pt x="74" y="52"/>
                  </a:lnTo>
                  <a:lnTo>
                    <a:pt x="66" y="54"/>
                  </a:lnTo>
                  <a:lnTo>
                    <a:pt x="60" y="58"/>
                  </a:lnTo>
                  <a:lnTo>
                    <a:pt x="64" y="66"/>
                  </a:lnTo>
                  <a:lnTo>
                    <a:pt x="64" y="74"/>
                  </a:lnTo>
                  <a:lnTo>
                    <a:pt x="72" y="86"/>
                  </a:lnTo>
                  <a:lnTo>
                    <a:pt x="72" y="108"/>
                  </a:lnTo>
                  <a:lnTo>
                    <a:pt x="78" y="110"/>
                  </a:lnTo>
                  <a:lnTo>
                    <a:pt x="88" y="114"/>
                  </a:lnTo>
                  <a:lnTo>
                    <a:pt x="90" y="114"/>
                  </a:lnTo>
                  <a:lnTo>
                    <a:pt x="92" y="116"/>
                  </a:lnTo>
                  <a:lnTo>
                    <a:pt x="102" y="130"/>
                  </a:lnTo>
                  <a:lnTo>
                    <a:pt x="108" y="146"/>
                  </a:lnTo>
                  <a:lnTo>
                    <a:pt x="108" y="156"/>
                  </a:lnTo>
                  <a:lnTo>
                    <a:pt x="106" y="164"/>
                  </a:lnTo>
                  <a:lnTo>
                    <a:pt x="104" y="170"/>
                  </a:lnTo>
                  <a:lnTo>
                    <a:pt x="94" y="178"/>
                  </a:lnTo>
                  <a:lnTo>
                    <a:pt x="80" y="184"/>
                  </a:lnTo>
                  <a:lnTo>
                    <a:pt x="54" y="200"/>
                  </a:lnTo>
                  <a:lnTo>
                    <a:pt x="52" y="200"/>
                  </a:lnTo>
                  <a:lnTo>
                    <a:pt x="4" y="204"/>
                  </a:lnTo>
                  <a:lnTo>
                    <a:pt x="0" y="216"/>
                  </a:lnTo>
                  <a:lnTo>
                    <a:pt x="8" y="232"/>
                  </a:lnTo>
                  <a:lnTo>
                    <a:pt x="8" y="234"/>
                  </a:lnTo>
                  <a:lnTo>
                    <a:pt x="12" y="254"/>
                  </a:lnTo>
                  <a:lnTo>
                    <a:pt x="38" y="286"/>
                  </a:lnTo>
                  <a:lnTo>
                    <a:pt x="40" y="286"/>
                  </a:lnTo>
                  <a:lnTo>
                    <a:pt x="50" y="306"/>
                  </a:lnTo>
                  <a:lnTo>
                    <a:pt x="52" y="302"/>
                  </a:lnTo>
                  <a:lnTo>
                    <a:pt x="60" y="278"/>
                  </a:lnTo>
                  <a:lnTo>
                    <a:pt x="60" y="276"/>
                  </a:lnTo>
                  <a:lnTo>
                    <a:pt x="76" y="256"/>
                  </a:lnTo>
                  <a:lnTo>
                    <a:pt x="78" y="254"/>
                  </a:lnTo>
                  <a:lnTo>
                    <a:pt x="98" y="246"/>
                  </a:lnTo>
                  <a:lnTo>
                    <a:pt x="100" y="246"/>
                  </a:lnTo>
                  <a:lnTo>
                    <a:pt x="112" y="254"/>
                  </a:lnTo>
                  <a:lnTo>
                    <a:pt x="128" y="252"/>
                  </a:lnTo>
                  <a:lnTo>
                    <a:pt x="124" y="224"/>
                  </a:lnTo>
                  <a:lnTo>
                    <a:pt x="126" y="222"/>
                  </a:lnTo>
                  <a:lnTo>
                    <a:pt x="142" y="222"/>
                  </a:lnTo>
                  <a:lnTo>
                    <a:pt x="158" y="222"/>
                  </a:lnTo>
                  <a:lnTo>
                    <a:pt x="160" y="222"/>
                  </a:lnTo>
                  <a:lnTo>
                    <a:pt x="192" y="238"/>
                  </a:lnTo>
                  <a:lnTo>
                    <a:pt x="218" y="242"/>
                  </a:lnTo>
                  <a:lnTo>
                    <a:pt x="220" y="242"/>
                  </a:lnTo>
                  <a:lnTo>
                    <a:pt x="228" y="250"/>
                  </a:lnTo>
                  <a:lnTo>
                    <a:pt x="242" y="254"/>
                  </a:lnTo>
                  <a:lnTo>
                    <a:pt x="250" y="262"/>
                  </a:lnTo>
                  <a:lnTo>
                    <a:pt x="254" y="264"/>
                  </a:lnTo>
                  <a:lnTo>
                    <a:pt x="264" y="256"/>
                  </a:lnTo>
                  <a:lnTo>
                    <a:pt x="264" y="254"/>
                  </a:lnTo>
                  <a:lnTo>
                    <a:pt x="276" y="244"/>
                  </a:lnTo>
                  <a:lnTo>
                    <a:pt x="284" y="230"/>
                  </a:lnTo>
                  <a:lnTo>
                    <a:pt x="296" y="238"/>
                  </a:lnTo>
                  <a:lnTo>
                    <a:pt x="296" y="240"/>
                  </a:lnTo>
                  <a:lnTo>
                    <a:pt x="300" y="250"/>
                  </a:lnTo>
                  <a:lnTo>
                    <a:pt x="300" y="252"/>
                  </a:lnTo>
                  <a:lnTo>
                    <a:pt x="298" y="258"/>
                  </a:lnTo>
                  <a:lnTo>
                    <a:pt x="300" y="260"/>
                  </a:lnTo>
                  <a:lnTo>
                    <a:pt x="308" y="256"/>
                  </a:lnTo>
                  <a:lnTo>
                    <a:pt x="318" y="246"/>
                  </a:lnTo>
                  <a:lnTo>
                    <a:pt x="328" y="246"/>
                  </a:lnTo>
                  <a:lnTo>
                    <a:pt x="330" y="246"/>
                  </a:lnTo>
                  <a:lnTo>
                    <a:pt x="336" y="250"/>
                  </a:lnTo>
                  <a:lnTo>
                    <a:pt x="342" y="258"/>
                  </a:lnTo>
                  <a:lnTo>
                    <a:pt x="342" y="260"/>
                  </a:lnTo>
                  <a:lnTo>
                    <a:pt x="342" y="264"/>
                  </a:lnTo>
                  <a:lnTo>
                    <a:pt x="340" y="282"/>
                  </a:lnTo>
                  <a:lnTo>
                    <a:pt x="346" y="290"/>
                  </a:lnTo>
                  <a:lnTo>
                    <a:pt x="348" y="290"/>
                  </a:lnTo>
                  <a:lnTo>
                    <a:pt x="360" y="278"/>
                  </a:lnTo>
                  <a:lnTo>
                    <a:pt x="372" y="268"/>
                  </a:lnTo>
                  <a:lnTo>
                    <a:pt x="380" y="262"/>
                  </a:lnTo>
                  <a:lnTo>
                    <a:pt x="388" y="260"/>
                  </a:lnTo>
                  <a:lnTo>
                    <a:pt x="408" y="260"/>
                  </a:lnTo>
                  <a:lnTo>
                    <a:pt x="414" y="250"/>
                  </a:lnTo>
                  <a:lnTo>
                    <a:pt x="430" y="242"/>
                  </a:lnTo>
                  <a:lnTo>
                    <a:pt x="432" y="242"/>
                  </a:lnTo>
                  <a:lnTo>
                    <a:pt x="452" y="240"/>
                  </a:lnTo>
                  <a:lnTo>
                    <a:pt x="474" y="228"/>
                  </a:lnTo>
                  <a:lnTo>
                    <a:pt x="488" y="228"/>
                  </a:lnTo>
                  <a:lnTo>
                    <a:pt x="484" y="222"/>
                  </a:lnTo>
                  <a:lnTo>
                    <a:pt x="486" y="220"/>
                  </a:lnTo>
                  <a:lnTo>
                    <a:pt x="488" y="216"/>
                  </a:lnTo>
                  <a:lnTo>
                    <a:pt x="460" y="154"/>
                  </a:lnTo>
                  <a:lnTo>
                    <a:pt x="460" y="152"/>
                  </a:lnTo>
                  <a:lnTo>
                    <a:pt x="458" y="150"/>
                  </a:lnTo>
                  <a:lnTo>
                    <a:pt x="472" y="134"/>
                  </a:lnTo>
                  <a:lnTo>
                    <a:pt x="468" y="130"/>
                  </a:lnTo>
                  <a:lnTo>
                    <a:pt x="446" y="126"/>
                  </a:lnTo>
                  <a:lnTo>
                    <a:pt x="444" y="126"/>
                  </a:lnTo>
                  <a:lnTo>
                    <a:pt x="444" y="124"/>
                  </a:lnTo>
                  <a:lnTo>
                    <a:pt x="430" y="110"/>
                  </a:lnTo>
                  <a:lnTo>
                    <a:pt x="430" y="106"/>
                  </a:lnTo>
                  <a:lnTo>
                    <a:pt x="428" y="108"/>
                  </a:lnTo>
                  <a:lnTo>
                    <a:pt x="416" y="100"/>
                  </a:lnTo>
                  <a:lnTo>
                    <a:pt x="408" y="108"/>
                  </a:lnTo>
                  <a:lnTo>
                    <a:pt x="400" y="114"/>
                  </a:lnTo>
                  <a:lnTo>
                    <a:pt x="394" y="114"/>
                  </a:lnTo>
                  <a:lnTo>
                    <a:pt x="388" y="110"/>
                  </a:lnTo>
                  <a:lnTo>
                    <a:pt x="382" y="104"/>
                  </a:lnTo>
                  <a:lnTo>
                    <a:pt x="372" y="94"/>
                  </a:lnTo>
                  <a:lnTo>
                    <a:pt x="366" y="86"/>
                  </a:lnTo>
                  <a:lnTo>
                    <a:pt x="362" y="86"/>
                  </a:lnTo>
                  <a:lnTo>
                    <a:pt x="352" y="90"/>
                  </a:lnTo>
                  <a:lnTo>
                    <a:pt x="334" y="94"/>
                  </a:lnTo>
                  <a:lnTo>
                    <a:pt x="328" y="94"/>
                  </a:lnTo>
                  <a:lnTo>
                    <a:pt x="324" y="94"/>
                  </a:lnTo>
                  <a:lnTo>
                    <a:pt x="322" y="90"/>
                  </a:lnTo>
                  <a:lnTo>
                    <a:pt x="320" y="84"/>
                  </a:lnTo>
                  <a:lnTo>
                    <a:pt x="320" y="70"/>
                  </a:lnTo>
                  <a:lnTo>
                    <a:pt x="322" y="60"/>
                  </a:lnTo>
                  <a:lnTo>
                    <a:pt x="320" y="54"/>
                  </a:lnTo>
                  <a:lnTo>
                    <a:pt x="216" y="50"/>
                  </a:lnTo>
                  <a:lnTo>
                    <a:pt x="202" y="44"/>
                  </a:lnTo>
                  <a:lnTo>
                    <a:pt x="194" y="38"/>
                  </a:lnTo>
                  <a:lnTo>
                    <a:pt x="178" y="34"/>
                  </a:lnTo>
                  <a:lnTo>
                    <a:pt x="172" y="30"/>
                  </a:lnTo>
                  <a:lnTo>
                    <a:pt x="164" y="24"/>
                  </a:lnTo>
                  <a:lnTo>
                    <a:pt x="144" y="0"/>
                  </a:lnTo>
                  <a:lnTo>
                    <a:pt x="132" y="10"/>
                  </a:lnTo>
                  <a:lnTo>
                    <a:pt x="116" y="4"/>
                  </a:lnTo>
                  <a:lnTo>
                    <a:pt x="74" y="6"/>
                  </a:lnTo>
                  <a:lnTo>
                    <a:pt x="6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0" name="广东"/>
            <p:cNvSpPr/>
            <p:nvPr>
              <p:custDataLst>
                <p:tags r:id="rId51"/>
              </p:custDataLst>
            </p:nvPr>
          </p:nvSpPr>
          <p:spPr bwMode="auto">
            <a:xfrm>
              <a:off x="4094418" y="4754043"/>
              <a:ext cx="681905" cy="539874"/>
            </a:xfrm>
            <a:custGeom>
              <a:avLst/>
              <a:gdLst>
                <a:gd name="T0" fmla="*/ 2147483646 w 508"/>
                <a:gd name="T1" fmla="*/ 2147483646 h 402"/>
                <a:gd name="T2" fmla="*/ 2147483646 w 508"/>
                <a:gd name="T3" fmla="*/ 2147483646 h 402"/>
                <a:gd name="T4" fmla="*/ 2147483646 w 508"/>
                <a:gd name="T5" fmla="*/ 2147483646 h 402"/>
                <a:gd name="T6" fmla="*/ 2147483646 w 508"/>
                <a:gd name="T7" fmla="*/ 2147483646 h 402"/>
                <a:gd name="T8" fmla="*/ 2147483646 w 508"/>
                <a:gd name="T9" fmla="*/ 2147483646 h 402"/>
                <a:gd name="T10" fmla="*/ 2147483646 w 508"/>
                <a:gd name="T11" fmla="*/ 2147483646 h 402"/>
                <a:gd name="T12" fmla="*/ 2147483646 w 508"/>
                <a:gd name="T13" fmla="*/ 2147483646 h 402"/>
                <a:gd name="T14" fmla="*/ 2147483646 w 508"/>
                <a:gd name="T15" fmla="*/ 2147483646 h 402"/>
                <a:gd name="T16" fmla="*/ 2147483646 w 508"/>
                <a:gd name="T17" fmla="*/ 2147483646 h 402"/>
                <a:gd name="T18" fmla="*/ 2147483646 w 508"/>
                <a:gd name="T19" fmla="*/ 2147483646 h 402"/>
                <a:gd name="T20" fmla="*/ 2147483646 w 508"/>
                <a:gd name="T21" fmla="*/ 2147483646 h 402"/>
                <a:gd name="T22" fmla="*/ 2147483646 w 508"/>
                <a:gd name="T23" fmla="*/ 2147483646 h 402"/>
                <a:gd name="T24" fmla="*/ 2147483646 w 508"/>
                <a:gd name="T25" fmla="*/ 2147483646 h 402"/>
                <a:gd name="T26" fmla="*/ 2147483646 w 508"/>
                <a:gd name="T27" fmla="*/ 2147483646 h 402"/>
                <a:gd name="T28" fmla="*/ 2147483646 w 508"/>
                <a:gd name="T29" fmla="*/ 2147483646 h 402"/>
                <a:gd name="T30" fmla="*/ 2147483646 w 508"/>
                <a:gd name="T31" fmla="*/ 2147483646 h 402"/>
                <a:gd name="T32" fmla="*/ 2147483646 w 508"/>
                <a:gd name="T33" fmla="*/ 2147483646 h 402"/>
                <a:gd name="T34" fmla="*/ 2147483646 w 508"/>
                <a:gd name="T35" fmla="*/ 2147483646 h 402"/>
                <a:gd name="T36" fmla="*/ 2147483646 w 508"/>
                <a:gd name="T37" fmla="*/ 2147483646 h 402"/>
                <a:gd name="T38" fmla="*/ 2147483646 w 508"/>
                <a:gd name="T39" fmla="*/ 2147483646 h 402"/>
                <a:gd name="T40" fmla="*/ 2147483646 w 508"/>
                <a:gd name="T41" fmla="*/ 2147483646 h 402"/>
                <a:gd name="T42" fmla="*/ 2147483646 w 508"/>
                <a:gd name="T43" fmla="*/ 2147483646 h 402"/>
                <a:gd name="T44" fmla="*/ 2147483646 w 508"/>
                <a:gd name="T45" fmla="*/ 2147483646 h 402"/>
                <a:gd name="T46" fmla="*/ 2147483646 w 508"/>
                <a:gd name="T47" fmla="*/ 2147483646 h 402"/>
                <a:gd name="T48" fmla="*/ 2147483646 w 508"/>
                <a:gd name="T49" fmla="*/ 2147483646 h 402"/>
                <a:gd name="T50" fmla="*/ 2147483646 w 508"/>
                <a:gd name="T51" fmla="*/ 2147483646 h 402"/>
                <a:gd name="T52" fmla="*/ 2147483646 w 508"/>
                <a:gd name="T53" fmla="*/ 2147483646 h 402"/>
                <a:gd name="T54" fmla="*/ 2147483646 w 508"/>
                <a:gd name="T55" fmla="*/ 2147483646 h 402"/>
                <a:gd name="T56" fmla="*/ 2147483646 w 508"/>
                <a:gd name="T57" fmla="*/ 2147483646 h 402"/>
                <a:gd name="T58" fmla="*/ 2147483646 w 508"/>
                <a:gd name="T59" fmla="*/ 2147483646 h 402"/>
                <a:gd name="T60" fmla="*/ 2147483646 w 508"/>
                <a:gd name="T61" fmla="*/ 2147483646 h 402"/>
                <a:gd name="T62" fmla="*/ 2147483646 w 508"/>
                <a:gd name="T63" fmla="*/ 2147483646 h 402"/>
                <a:gd name="T64" fmla="*/ 2147483646 w 508"/>
                <a:gd name="T65" fmla="*/ 2147483646 h 402"/>
                <a:gd name="T66" fmla="*/ 2147483646 w 508"/>
                <a:gd name="T67" fmla="*/ 2147483646 h 402"/>
                <a:gd name="T68" fmla="*/ 2147483646 w 508"/>
                <a:gd name="T69" fmla="*/ 2147483646 h 402"/>
                <a:gd name="T70" fmla="*/ 2147483646 w 508"/>
                <a:gd name="T71" fmla="*/ 2147483646 h 402"/>
                <a:gd name="T72" fmla="*/ 2147483646 w 508"/>
                <a:gd name="T73" fmla="*/ 2147483646 h 402"/>
                <a:gd name="T74" fmla="*/ 2147483646 w 508"/>
                <a:gd name="T75" fmla="*/ 2147483646 h 402"/>
                <a:gd name="T76" fmla="*/ 2147483646 w 508"/>
                <a:gd name="T77" fmla="*/ 2147483646 h 402"/>
                <a:gd name="T78" fmla="*/ 2147483646 w 508"/>
                <a:gd name="T79" fmla="*/ 2147483646 h 402"/>
                <a:gd name="T80" fmla="*/ 2147483646 w 508"/>
                <a:gd name="T81" fmla="*/ 2147483646 h 402"/>
                <a:gd name="T82" fmla="*/ 2147483646 w 508"/>
                <a:gd name="T83" fmla="*/ 2147483646 h 402"/>
                <a:gd name="T84" fmla="*/ 2147483646 w 508"/>
                <a:gd name="T85" fmla="*/ 2147483646 h 402"/>
                <a:gd name="T86" fmla="*/ 2147483646 w 508"/>
                <a:gd name="T87" fmla="*/ 2147483646 h 402"/>
                <a:gd name="T88" fmla="*/ 2147483646 w 508"/>
                <a:gd name="T89" fmla="*/ 2147483646 h 402"/>
                <a:gd name="T90" fmla="*/ 2147483646 w 508"/>
                <a:gd name="T91" fmla="*/ 2147483646 h 402"/>
                <a:gd name="T92" fmla="*/ 2147483646 w 508"/>
                <a:gd name="T93" fmla="*/ 2147483646 h 402"/>
                <a:gd name="T94" fmla="*/ 2147483646 w 508"/>
                <a:gd name="T95" fmla="*/ 2147483646 h 402"/>
                <a:gd name="T96" fmla="*/ 2147483646 w 508"/>
                <a:gd name="T97" fmla="*/ 2147483646 h 402"/>
                <a:gd name="T98" fmla="*/ 2147483646 w 508"/>
                <a:gd name="T99" fmla="*/ 2147483646 h 402"/>
                <a:gd name="T100" fmla="*/ 2147483646 w 508"/>
                <a:gd name="T101" fmla="*/ 2147483646 h 4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402">
                  <a:moveTo>
                    <a:pt x="476" y="138"/>
                  </a:moveTo>
                  <a:lnTo>
                    <a:pt x="476" y="138"/>
                  </a:lnTo>
                  <a:lnTo>
                    <a:pt x="484" y="134"/>
                  </a:lnTo>
                  <a:lnTo>
                    <a:pt x="488" y="130"/>
                  </a:lnTo>
                  <a:lnTo>
                    <a:pt x="488" y="128"/>
                  </a:lnTo>
                  <a:lnTo>
                    <a:pt x="490" y="126"/>
                  </a:lnTo>
                  <a:lnTo>
                    <a:pt x="492" y="126"/>
                  </a:lnTo>
                  <a:lnTo>
                    <a:pt x="508" y="126"/>
                  </a:lnTo>
                  <a:lnTo>
                    <a:pt x="508" y="116"/>
                  </a:lnTo>
                  <a:lnTo>
                    <a:pt x="502" y="114"/>
                  </a:lnTo>
                  <a:lnTo>
                    <a:pt x="496" y="110"/>
                  </a:lnTo>
                  <a:lnTo>
                    <a:pt x="472" y="88"/>
                  </a:lnTo>
                  <a:lnTo>
                    <a:pt x="460" y="58"/>
                  </a:lnTo>
                  <a:lnTo>
                    <a:pt x="446" y="44"/>
                  </a:lnTo>
                  <a:lnTo>
                    <a:pt x="424" y="42"/>
                  </a:lnTo>
                  <a:lnTo>
                    <a:pt x="406" y="44"/>
                  </a:lnTo>
                  <a:lnTo>
                    <a:pt x="402" y="44"/>
                  </a:lnTo>
                  <a:lnTo>
                    <a:pt x="404" y="54"/>
                  </a:lnTo>
                  <a:lnTo>
                    <a:pt x="404" y="56"/>
                  </a:lnTo>
                  <a:lnTo>
                    <a:pt x="404" y="58"/>
                  </a:lnTo>
                  <a:lnTo>
                    <a:pt x="400" y="58"/>
                  </a:lnTo>
                  <a:lnTo>
                    <a:pt x="388" y="64"/>
                  </a:lnTo>
                  <a:lnTo>
                    <a:pt x="386" y="62"/>
                  </a:lnTo>
                  <a:lnTo>
                    <a:pt x="372" y="50"/>
                  </a:lnTo>
                  <a:lnTo>
                    <a:pt x="368" y="50"/>
                  </a:lnTo>
                  <a:lnTo>
                    <a:pt x="364" y="50"/>
                  </a:lnTo>
                  <a:lnTo>
                    <a:pt x="332" y="64"/>
                  </a:lnTo>
                  <a:lnTo>
                    <a:pt x="322" y="68"/>
                  </a:lnTo>
                  <a:lnTo>
                    <a:pt x="316" y="66"/>
                  </a:lnTo>
                  <a:lnTo>
                    <a:pt x="310" y="70"/>
                  </a:lnTo>
                  <a:lnTo>
                    <a:pt x="304" y="76"/>
                  </a:lnTo>
                  <a:lnTo>
                    <a:pt x="300" y="80"/>
                  </a:lnTo>
                  <a:lnTo>
                    <a:pt x="298" y="76"/>
                  </a:lnTo>
                  <a:lnTo>
                    <a:pt x="288" y="66"/>
                  </a:lnTo>
                  <a:lnTo>
                    <a:pt x="286" y="62"/>
                  </a:lnTo>
                  <a:lnTo>
                    <a:pt x="286" y="58"/>
                  </a:lnTo>
                  <a:lnTo>
                    <a:pt x="290" y="50"/>
                  </a:lnTo>
                  <a:lnTo>
                    <a:pt x="300" y="38"/>
                  </a:lnTo>
                  <a:lnTo>
                    <a:pt x="314" y="22"/>
                  </a:lnTo>
                  <a:lnTo>
                    <a:pt x="318" y="16"/>
                  </a:lnTo>
                  <a:lnTo>
                    <a:pt x="316" y="12"/>
                  </a:lnTo>
                  <a:lnTo>
                    <a:pt x="312" y="12"/>
                  </a:lnTo>
                  <a:lnTo>
                    <a:pt x="308" y="14"/>
                  </a:lnTo>
                  <a:lnTo>
                    <a:pt x="298" y="20"/>
                  </a:lnTo>
                  <a:lnTo>
                    <a:pt x="288" y="26"/>
                  </a:lnTo>
                  <a:lnTo>
                    <a:pt x="282" y="28"/>
                  </a:lnTo>
                  <a:lnTo>
                    <a:pt x="280" y="26"/>
                  </a:lnTo>
                  <a:lnTo>
                    <a:pt x="278" y="20"/>
                  </a:lnTo>
                  <a:lnTo>
                    <a:pt x="276" y="20"/>
                  </a:lnTo>
                  <a:lnTo>
                    <a:pt x="270" y="6"/>
                  </a:lnTo>
                  <a:lnTo>
                    <a:pt x="254" y="16"/>
                  </a:lnTo>
                  <a:lnTo>
                    <a:pt x="252" y="18"/>
                  </a:lnTo>
                  <a:lnTo>
                    <a:pt x="252" y="16"/>
                  </a:lnTo>
                  <a:lnTo>
                    <a:pt x="236" y="8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8" y="2"/>
                  </a:lnTo>
                  <a:lnTo>
                    <a:pt x="204" y="6"/>
                  </a:lnTo>
                  <a:lnTo>
                    <a:pt x="198" y="12"/>
                  </a:lnTo>
                  <a:lnTo>
                    <a:pt x="204" y="24"/>
                  </a:lnTo>
                  <a:lnTo>
                    <a:pt x="210" y="38"/>
                  </a:lnTo>
                  <a:lnTo>
                    <a:pt x="210" y="44"/>
                  </a:lnTo>
                  <a:lnTo>
                    <a:pt x="210" y="48"/>
                  </a:lnTo>
                  <a:lnTo>
                    <a:pt x="208" y="52"/>
                  </a:lnTo>
                  <a:lnTo>
                    <a:pt x="204" y="54"/>
                  </a:lnTo>
                  <a:lnTo>
                    <a:pt x="200" y="54"/>
                  </a:lnTo>
                  <a:lnTo>
                    <a:pt x="194" y="54"/>
                  </a:lnTo>
                  <a:lnTo>
                    <a:pt x="188" y="50"/>
                  </a:lnTo>
                  <a:lnTo>
                    <a:pt x="182" y="46"/>
                  </a:lnTo>
                  <a:lnTo>
                    <a:pt x="164" y="36"/>
                  </a:lnTo>
                  <a:lnTo>
                    <a:pt x="156" y="32"/>
                  </a:lnTo>
                  <a:lnTo>
                    <a:pt x="156" y="34"/>
                  </a:lnTo>
                  <a:lnTo>
                    <a:pt x="156" y="52"/>
                  </a:lnTo>
                  <a:lnTo>
                    <a:pt x="144" y="66"/>
                  </a:lnTo>
                  <a:lnTo>
                    <a:pt x="144" y="80"/>
                  </a:lnTo>
                  <a:lnTo>
                    <a:pt x="148" y="94"/>
                  </a:lnTo>
                  <a:lnTo>
                    <a:pt x="150" y="94"/>
                  </a:lnTo>
                  <a:lnTo>
                    <a:pt x="140" y="108"/>
                  </a:lnTo>
                  <a:lnTo>
                    <a:pt x="136" y="120"/>
                  </a:lnTo>
                  <a:lnTo>
                    <a:pt x="136" y="122"/>
                  </a:lnTo>
                  <a:lnTo>
                    <a:pt x="124" y="134"/>
                  </a:lnTo>
                  <a:lnTo>
                    <a:pt x="104" y="180"/>
                  </a:lnTo>
                  <a:lnTo>
                    <a:pt x="104" y="204"/>
                  </a:lnTo>
                  <a:lnTo>
                    <a:pt x="60" y="230"/>
                  </a:lnTo>
                  <a:lnTo>
                    <a:pt x="58" y="234"/>
                  </a:lnTo>
                  <a:lnTo>
                    <a:pt x="64" y="248"/>
                  </a:lnTo>
                  <a:lnTo>
                    <a:pt x="60" y="266"/>
                  </a:lnTo>
                  <a:lnTo>
                    <a:pt x="42" y="264"/>
                  </a:lnTo>
                  <a:lnTo>
                    <a:pt x="38" y="284"/>
                  </a:lnTo>
                  <a:lnTo>
                    <a:pt x="16" y="284"/>
                  </a:lnTo>
                  <a:lnTo>
                    <a:pt x="10" y="292"/>
                  </a:lnTo>
                  <a:lnTo>
                    <a:pt x="4" y="306"/>
                  </a:lnTo>
                  <a:lnTo>
                    <a:pt x="0" y="356"/>
                  </a:lnTo>
                  <a:lnTo>
                    <a:pt x="4" y="368"/>
                  </a:lnTo>
                  <a:lnTo>
                    <a:pt x="6" y="368"/>
                  </a:lnTo>
                  <a:lnTo>
                    <a:pt x="6" y="380"/>
                  </a:lnTo>
                  <a:lnTo>
                    <a:pt x="16" y="392"/>
                  </a:lnTo>
                  <a:lnTo>
                    <a:pt x="16" y="402"/>
                  </a:lnTo>
                  <a:lnTo>
                    <a:pt x="42" y="400"/>
                  </a:lnTo>
                  <a:lnTo>
                    <a:pt x="44" y="398"/>
                  </a:lnTo>
                  <a:lnTo>
                    <a:pt x="44" y="396"/>
                  </a:lnTo>
                  <a:lnTo>
                    <a:pt x="52" y="388"/>
                  </a:lnTo>
                  <a:lnTo>
                    <a:pt x="36" y="372"/>
                  </a:lnTo>
                  <a:lnTo>
                    <a:pt x="34" y="372"/>
                  </a:lnTo>
                  <a:lnTo>
                    <a:pt x="24" y="364"/>
                  </a:lnTo>
                  <a:lnTo>
                    <a:pt x="24" y="362"/>
                  </a:lnTo>
                  <a:lnTo>
                    <a:pt x="24" y="346"/>
                  </a:lnTo>
                  <a:lnTo>
                    <a:pt x="36" y="346"/>
                  </a:lnTo>
                  <a:lnTo>
                    <a:pt x="38" y="340"/>
                  </a:lnTo>
                  <a:lnTo>
                    <a:pt x="32" y="324"/>
                  </a:lnTo>
                  <a:lnTo>
                    <a:pt x="64" y="324"/>
                  </a:lnTo>
                  <a:lnTo>
                    <a:pt x="120" y="298"/>
                  </a:lnTo>
                  <a:lnTo>
                    <a:pt x="126" y="286"/>
                  </a:lnTo>
                  <a:lnTo>
                    <a:pt x="128" y="282"/>
                  </a:lnTo>
                  <a:lnTo>
                    <a:pt x="140" y="288"/>
                  </a:lnTo>
                  <a:lnTo>
                    <a:pt x="140" y="290"/>
                  </a:lnTo>
                  <a:lnTo>
                    <a:pt x="146" y="296"/>
                  </a:lnTo>
                  <a:lnTo>
                    <a:pt x="152" y="294"/>
                  </a:lnTo>
                  <a:lnTo>
                    <a:pt x="150" y="282"/>
                  </a:lnTo>
                  <a:lnTo>
                    <a:pt x="168" y="282"/>
                  </a:lnTo>
                  <a:lnTo>
                    <a:pt x="186" y="286"/>
                  </a:lnTo>
                  <a:lnTo>
                    <a:pt x="192" y="274"/>
                  </a:lnTo>
                  <a:lnTo>
                    <a:pt x="194" y="272"/>
                  </a:lnTo>
                  <a:lnTo>
                    <a:pt x="196" y="272"/>
                  </a:lnTo>
                  <a:lnTo>
                    <a:pt x="214" y="266"/>
                  </a:lnTo>
                  <a:lnTo>
                    <a:pt x="218" y="238"/>
                  </a:lnTo>
                  <a:lnTo>
                    <a:pt x="238" y="256"/>
                  </a:lnTo>
                  <a:lnTo>
                    <a:pt x="246" y="256"/>
                  </a:lnTo>
                  <a:lnTo>
                    <a:pt x="250" y="252"/>
                  </a:lnTo>
                  <a:lnTo>
                    <a:pt x="248" y="192"/>
                  </a:lnTo>
                  <a:lnTo>
                    <a:pt x="248" y="190"/>
                  </a:lnTo>
                  <a:lnTo>
                    <a:pt x="248" y="186"/>
                  </a:lnTo>
                  <a:lnTo>
                    <a:pt x="260" y="188"/>
                  </a:lnTo>
                  <a:lnTo>
                    <a:pt x="262" y="188"/>
                  </a:lnTo>
                  <a:lnTo>
                    <a:pt x="264" y="190"/>
                  </a:lnTo>
                  <a:lnTo>
                    <a:pt x="286" y="230"/>
                  </a:lnTo>
                  <a:lnTo>
                    <a:pt x="312" y="226"/>
                  </a:lnTo>
                  <a:lnTo>
                    <a:pt x="318" y="224"/>
                  </a:lnTo>
                  <a:lnTo>
                    <a:pt x="322" y="216"/>
                  </a:lnTo>
                  <a:lnTo>
                    <a:pt x="314" y="208"/>
                  </a:lnTo>
                  <a:lnTo>
                    <a:pt x="312" y="206"/>
                  </a:lnTo>
                  <a:lnTo>
                    <a:pt x="330" y="200"/>
                  </a:lnTo>
                  <a:lnTo>
                    <a:pt x="332" y="198"/>
                  </a:lnTo>
                  <a:lnTo>
                    <a:pt x="340" y="206"/>
                  </a:lnTo>
                  <a:lnTo>
                    <a:pt x="346" y="202"/>
                  </a:lnTo>
                  <a:lnTo>
                    <a:pt x="346" y="190"/>
                  </a:lnTo>
                  <a:lnTo>
                    <a:pt x="350" y="190"/>
                  </a:lnTo>
                  <a:lnTo>
                    <a:pt x="364" y="190"/>
                  </a:lnTo>
                  <a:lnTo>
                    <a:pt x="370" y="192"/>
                  </a:lnTo>
                  <a:lnTo>
                    <a:pt x="376" y="194"/>
                  </a:lnTo>
                  <a:lnTo>
                    <a:pt x="382" y="198"/>
                  </a:lnTo>
                  <a:lnTo>
                    <a:pt x="386" y="202"/>
                  </a:lnTo>
                  <a:lnTo>
                    <a:pt x="388" y="206"/>
                  </a:lnTo>
                  <a:lnTo>
                    <a:pt x="392" y="186"/>
                  </a:lnTo>
                  <a:lnTo>
                    <a:pt x="396" y="184"/>
                  </a:lnTo>
                  <a:lnTo>
                    <a:pt x="400" y="182"/>
                  </a:lnTo>
                  <a:lnTo>
                    <a:pt x="406" y="182"/>
                  </a:lnTo>
                  <a:lnTo>
                    <a:pt x="412" y="184"/>
                  </a:lnTo>
                  <a:lnTo>
                    <a:pt x="414" y="186"/>
                  </a:lnTo>
                  <a:lnTo>
                    <a:pt x="414" y="188"/>
                  </a:lnTo>
                  <a:lnTo>
                    <a:pt x="418" y="188"/>
                  </a:lnTo>
                  <a:lnTo>
                    <a:pt x="432" y="180"/>
                  </a:lnTo>
                  <a:lnTo>
                    <a:pt x="460" y="160"/>
                  </a:lnTo>
                  <a:lnTo>
                    <a:pt x="460" y="152"/>
                  </a:lnTo>
                  <a:lnTo>
                    <a:pt x="464" y="146"/>
                  </a:lnTo>
                  <a:lnTo>
                    <a:pt x="470" y="140"/>
                  </a:lnTo>
                  <a:lnTo>
                    <a:pt x="47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1" name="江西"/>
            <p:cNvSpPr/>
            <p:nvPr>
              <p:custDataLst>
                <p:tags r:id="rId52"/>
              </p:custDataLst>
            </p:nvPr>
          </p:nvSpPr>
          <p:spPr bwMode="auto">
            <a:xfrm>
              <a:off x="4416579" y="4286690"/>
              <a:ext cx="408069" cy="555989"/>
            </a:xfrm>
            <a:custGeom>
              <a:avLst/>
              <a:gdLst>
                <a:gd name="T0" fmla="*/ 2147483646 w 304"/>
                <a:gd name="T1" fmla="*/ 0 h 414"/>
                <a:gd name="T2" fmla="*/ 2147483646 w 304"/>
                <a:gd name="T3" fmla="*/ 2147483646 h 414"/>
                <a:gd name="T4" fmla="*/ 2147483646 w 304"/>
                <a:gd name="T5" fmla="*/ 2147483646 h 414"/>
                <a:gd name="T6" fmla="*/ 2147483646 w 304"/>
                <a:gd name="T7" fmla="*/ 2147483646 h 414"/>
                <a:gd name="T8" fmla="*/ 2147483646 w 304"/>
                <a:gd name="T9" fmla="*/ 2147483646 h 414"/>
                <a:gd name="T10" fmla="*/ 2147483646 w 304"/>
                <a:gd name="T11" fmla="*/ 2147483646 h 414"/>
                <a:gd name="T12" fmla="*/ 2147483646 w 304"/>
                <a:gd name="T13" fmla="*/ 2147483646 h 414"/>
                <a:gd name="T14" fmla="*/ 2147483646 w 304"/>
                <a:gd name="T15" fmla="*/ 2147483646 h 414"/>
                <a:gd name="T16" fmla="*/ 2147483646 w 304"/>
                <a:gd name="T17" fmla="*/ 2147483646 h 414"/>
                <a:gd name="T18" fmla="*/ 2147483646 w 304"/>
                <a:gd name="T19" fmla="*/ 2147483646 h 414"/>
                <a:gd name="T20" fmla="*/ 2147483646 w 304"/>
                <a:gd name="T21" fmla="*/ 2147483646 h 414"/>
                <a:gd name="T22" fmla="*/ 2147483646 w 304"/>
                <a:gd name="T23" fmla="*/ 2147483646 h 414"/>
                <a:gd name="T24" fmla="*/ 2147483646 w 304"/>
                <a:gd name="T25" fmla="*/ 2147483646 h 414"/>
                <a:gd name="T26" fmla="*/ 2147483646 w 304"/>
                <a:gd name="T27" fmla="*/ 2147483646 h 414"/>
                <a:gd name="T28" fmla="*/ 0 w 304"/>
                <a:gd name="T29" fmla="*/ 2147483646 h 414"/>
                <a:gd name="T30" fmla="*/ 2147483646 w 304"/>
                <a:gd name="T31" fmla="*/ 2147483646 h 414"/>
                <a:gd name="T32" fmla="*/ 2147483646 w 304"/>
                <a:gd name="T33" fmla="*/ 2147483646 h 414"/>
                <a:gd name="T34" fmla="*/ 2147483646 w 304"/>
                <a:gd name="T35" fmla="*/ 2147483646 h 414"/>
                <a:gd name="T36" fmla="*/ 2147483646 w 304"/>
                <a:gd name="T37" fmla="*/ 2147483646 h 414"/>
                <a:gd name="T38" fmla="*/ 2147483646 w 304"/>
                <a:gd name="T39" fmla="*/ 2147483646 h 414"/>
                <a:gd name="T40" fmla="*/ 2147483646 w 304"/>
                <a:gd name="T41" fmla="*/ 2147483646 h 414"/>
                <a:gd name="T42" fmla="*/ 2147483646 w 304"/>
                <a:gd name="T43" fmla="*/ 2147483646 h 414"/>
                <a:gd name="T44" fmla="*/ 2147483646 w 304"/>
                <a:gd name="T45" fmla="*/ 2147483646 h 414"/>
                <a:gd name="T46" fmla="*/ 2147483646 w 304"/>
                <a:gd name="T47" fmla="*/ 2147483646 h 414"/>
                <a:gd name="T48" fmla="*/ 2147483646 w 304"/>
                <a:gd name="T49" fmla="*/ 2147483646 h 414"/>
                <a:gd name="T50" fmla="*/ 2147483646 w 304"/>
                <a:gd name="T51" fmla="*/ 2147483646 h 414"/>
                <a:gd name="T52" fmla="*/ 2147483646 w 304"/>
                <a:gd name="T53" fmla="*/ 2147483646 h 414"/>
                <a:gd name="T54" fmla="*/ 2147483646 w 304"/>
                <a:gd name="T55" fmla="*/ 2147483646 h 414"/>
                <a:gd name="T56" fmla="*/ 2147483646 w 304"/>
                <a:gd name="T57" fmla="*/ 2147483646 h 414"/>
                <a:gd name="T58" fmla="*/ 2147483646 w 304"/>
                <a:gd name="T59" fmla="*/ 2147483646 h 414"/>
                <a:gd name="T60" fmla="*/ 2147483646 w 304"/>
                <a:gd name="T61" fmla="*/ 2147483646 h 414"/>
                <a:gd name="T62" fmla="*/ 2147483646 w 304"/>
                <a:gd name="T63" fmla="*/ 2147483646 h 414"/>
                <a:gd name="T64" fmla="*/ 2147483646 w 304"/>
                <a:gd name="T65" fmla="*/ 2147483646 h 414"/>
                <a:gd name="T66" fmla="*/ 2147483646 w 304"/>
                <a:gd name="T67" fmla="*/ 2147483646 h 414"/>
                <a:gd name="T68" fmla="*/ 2147483646 w 304"/>
                <a:gd name="T69" fmla="*/ 2147483646 h 414"/>
                <a:gd name="T70" fmla="*/ 2147483646 w 304"/>
                <a:gd name="T71" fmla="*/ 2147483646 h 414"/>
                <a:gd name="T72" fmla="*/ 2147483646 w 304"/>
                <a:gd name="T73" fmla="*/ 2147483646 h 414"/>
                <a:gd name="T74" fmla="*/ 2147483646 w 304"/>
                <a:gd name="T75" fmla="*/ 2147483646 h 414"/>
                <a:gd name="T76" fmla="*/ 2147483646 w 304"/>
                <a:gd name="T77" fmla="*/ 2147483646 h 414"/>
                <a:gd name="T78" fmla="*/ 2147483646 w 304"/>
                <a:gd name="T79" fmla="*/ 2147483646 h 414"/>
                <a:gd name="T80" fmla="*/ 2147483646 w 304"/>
                <a:gd name="T81" fmla="*/ 2147483646 h 414"/>
                <a:gd name="T82" fmla="*/ 2147483646 w 304"/>
                <a:gd name="T83" fmla="*/ 2147483646 h 414"/>
                <a:gd name="T84" fmla="*/ 2147483646 w 304"/>
                <a:gd name="T85" fmla="*/ 2147483646 h 414"/>
                <a:gd name="T86" fmla="*/ 2147483646 w 304"/>
                <a:gd name="T87" fmla="*/ 2147483646 h 414"/>
                <a:gd name="T88" fmla="*/ 2147483646 w 304"/>
                <a:gd name="T89" fmla="*/ 2147483646 h 414"/>
                <a:gd name="T90" fmla="*/ 2147483646 w 304"/>
                <a:gd name="T91" fmla="*/ 2147483646 h 414"/>
                <a:gd name="T92" fmla="*/ 2147483646 w 304"/>
                <a:gd name="T93" fmla="*/ 2147483646 h 414"/>
                <a:gd name="T94" fmla="*/ 2147483646 w 304"/>
                <a:gd name="T95" fmla="*/ 2147483646 h 414"/>
                <a:gd name="T96" fmla="*/ 2147483646 w 304"/>
                <a:gd name="T97" fmla="*/ 2147483646 h 414"/>
                <a:gd name="T98" fmla="*/ 2147483646 w 304"/>
                <a:gd name="T99" fmla="*/ 2147483646 h 414"/>
                <a:gd name="T100" fmla="*/ 2147483646 w 304"/>
                <a:gd name="T101" fmla="*/ 2147483646 h 414"/>
                <a:gd name="T102" fmla="*/ 2147483646 w 304"/>
                <a:gd name="T103" fmla="*/ 2147483646 h 414"/>
                <a:gd name="T104" fmla="*/ 2147483646 w 304"/>
                <a:gd name="T105" fmla="*/ 2147483646 h 414"/>
                <a:gd name="T106" fmla="*/ 2147483646 w 304"/>
                <a:gd name="T107" fmla="*/ 2147483646 h 414"/>
                <a:gd name="T108" fmla="*/ 2147483646 w 304"/>
                <a:gd name="T109" fmla="*/ 2147483646 h 414"/>
                <a:gd name="T110" fmla="*/ 2147483646 w 304"/>
                <a:gd name="T111" fmla="*/ 2147483646 h 414"/>
                <a:gd name="T112" fmla="*/ 2147483646 w 304"/>
                <a:gd name="T113" fmla="*/ 2147483646 h 414"/>
                <a:gd name="T114" fmla="*/ 2147483646 w 304"/>
                <a:gd name="T115" fmla="*/ 2147483646 h 414"/>
                <a:gd name="T116" fmla="*/ 2147483646 w 304"/>
                <a:gd name="T117" fmla="*/ 2147483646 h 4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04" h="414">
                  <a:moveTo>
                    <a:pt x="240" y="16"/>
                  </a:moveTo>
                  <a:lnTo>
                    <a:pt x="238" y="16"/>
                  </a:lnTo>
                  <a:lnTo>
                    <a:pt x="220" y="0"/>
                  </a:lnTo>
                  <a:lnTo>
                    <a:pt x="212" y="6"/>
                  </a:lnTo>
                  <a:lnTo>
                    <a:pt x="206" y="16"/>
                  </a:lnTo>
                  <a:lnTo>
                    <a:pt x="200" y="24"/>
                  </a:lnTo>
                  <a:lnTo>
                    <a:pt x="192" y="28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76" y="32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80" y="4"/>
                  </a:lnTo>
                  <a:lnTo>
                    <a:pt x="152" y="22"/>
                  </a:lnTo>
                  <a:lnTo>
                    <a:pt x="152" y="24"/>
                  </a:lnTo>
                  <a:lnTo>
                    <a:pt x="128" y="24"/>
                  </a:lnTo>
                  <a:lnTo>
                    <a:pt x="108" y="34"/>
                  </a:lnTo>
                  <a:lnTo>
                    <a:pt x="108" y="36"/>
                  </a:lnTo>
                  <a:lnTo>
                    <a:pt x="84" y="36"/>
                  </a:lnTo>
                  <a:lnTo>
                    <a:pt x="72" y="42"/>
                  </a:lnTo>
                  <a:lnTo>
                    <a:pt x="68" y="54"/>
                  </a:lnTo>
                  <a:lnTo>
                    <a:pt x="66" y="56"/>
                  </a:lnTo>
                  <a:lnTo>
                    <a:pt x="40" y="56"/>
                  </a:lnTo>
                  <a:lnTo>
                    <a:pt x="34" y="56"/>
                  </a:lnTo>
                  <a:lnTo>
                    <a:pt x="28" y="62"/>
                  </a:lnTo>
                  <a:lnTo>
                    <a:pt x="8" y="80"/>
                  </a:lnTo>
                  <a:lnTo>
                    <a:pt x="16" y="84"/>
                  </a:lnTo>
                  <a:lnTo>
                    <a:pt x="20" y="88"/>
                  </a:lnTo>
                  <a:lnTo>
                    <a:pt x="22" y="94"/>
                  </a:lnTo>
                  <a:lnTo>
                    <a:pt x="22" y="92"/>
                  </a:lnTo>
                  <a:lnTo>
                    <a:pt x="34" y="138"/>
                  </a:lnTo>
                  <a:lnTo>
                    <a:pt x="34" y="140"/>
                  </a:lnTo>
                  <a:lnTo>
                    <a:pt x="34" y="144"/>
                  </a:lnTo>
                  <a:lnTo>
                    <a:pt x="32" y="144"/>
                  </a:lnTo>
                  <a:lnTo>
                    <a:pt x="0" y="188"/>
                  </a:lnTo>
                  <a:lnTo>
                    <a:pt x="0" y="200"/>
                  </a:lnTo>
                  <a:lnTo>
                    <a:pt x="8" y="196"/>
                  </a:lnTo>
                  <a:lnTo>
                    <a:pt x="12" y="196"/>
                  </a:lnTo>
                  <a:lnTo>
                    <a:pt x="16" y="198"/>
                  </a:lnTo>
                  <a:lnTo>
                    <a:pt x="18" y="202"/>
                  </a:lnTo>
                  <a:lnTo>
                    <a:pt x="16" y="214"/>
                  </a:lnTo>
                  <a:lnTo>
                    <a:pt x="16" y="226"/>
                  </a:lnTo>
                  <a:lnTo>
                    <a:pt x="18" y="238"/>
                  </a:lnTo>
                  <a:lnTo>
                    <a:pt x="20" y="250"/>
                  </a:lnTo>
                  <a:lnTo>
                    <a:pt x="24" y="262"/>
                  </a:lnTo>
                  <a:lnTo>
                    <a:pt x="36" y="274"/>
                  </a:lnTo>
                  <a:lnTo>
                    <a:pt x="40" y="280"/>
                  </a:lnTo>
                  <a:lnTo>
                    <a:pt x="40" y="286"/>
                  </a:lnTo>
                  <a:lnTo>
                    <a:pt x="36" y="294"/>
                  </a:lnTo>
                  <a:lnTo>
                    <a:pt x="42" y="304"/>
                  </a:lnTo>
                  <a:lnTo>
                    <a:pt x="44" y="310"/>
                  </a:lnTo>
                  <a:lnTo>
                    <a:pt x="44" y="320"/>
                  </a:lnTo>
                  <a:lnTo>
                    <a:pt x="40" y="330"/>
                  </a:lnTo>
                  <a:lnTo>
                    <a:pt x="34" y="344"/>
                  </a:lnTo>
                  <a:lnTo>
                    <a:pt x="44" y="362"/>
                  </a:lnTo>
                  <a:lnTo>
                    <a:pt x="46" y="366"/>
                  </a:lnTo>
                  <a:lnTo>
                    <a:pt x="52" y="362"/>
                  </a:lnTo>
                  <a:lnTo>
                    <a:pt x="60" y="356"/>
                  </a:lnTo>
                  <a:lnTo>
                    <a:pt x="66" y="352"/>
                  </a:lnTo>
                  <a:lnTo>
                    <a:pt x="72" y="352"/>
                  </a:lnTo>
                  <a:lnTo>
                    <a:pt x="78" y="352"/>
                  </a:lnTo>
                  <a:lnTo>
                    <a:pt x="84" y="356"/>
                  </a:lnTo>
                  <a:lnTo>
                    <a:pt x="86" y="362"/>
                  </a:lnTo>
                  <a:lnTo>
                    <a:pt x="86" y="366"/>
                  </a:lnTo>
                  <a:lnTo>
                    <a:pt x="82" y="374"/>
                  </a:lnTo>
                  <a:lnTo>
                    <a:pt x="66" y="392"/>
                  </a:lnTo>
                  <a:lnTo>
                    <a:pt x="56" y="406"/>
                  </a:lnTo>
                  <a:lnTo>
                    <a:pt x="60" y="414"/>
                  </a:lnTo>
                  <a:lnTo>
                    <a:pt x="72" y="408"/>
                  </a:lnTo>
                  <a:lnTo>
                    <a:pt x="76" y="406"/>
                  </a:lnTo>
                  <a:lnTo>
                    <a:pt x="80" y="406"/>
                  </a:lnTo>
                  <a:lnTo>
                    <a:pt x="94" y="402"/>
                  </a:lnTo>
                  <a:lnTo>
                    <a:pt x="120" y="390"/>
                  </a:lnTo>
                  <a:lnTo>
                    <a:pt x="126" y="388"/>
                  </a:lnTo>
                  <a:lnTo>
                    <a:pt x="134" y="390"/>
                  </a:lnTo>
                  <a:lnTo>
                    <a:pt x="142" y="394"/>
                  </a:lnTo>
                  <a:lnTo>
                    <a:pt x="150" y="402"/>
                  </a:lnTo>
                  <a:lnTo>
                    <a:pt x="154" y="400"/>
                  </a:lnTo>
                  <a:lnTo>
                    <a:pt x="154" y="390"/>
                  </a:lnTo>
                  <a:lnTo>
                    <a:pt x="152" y="388"/>
                  </a:lnTo>
                  <a:lnTo>
                    <a:pt x="152" y="384"/>
                  </a:lnTo>
                  <a:lnTo>
                    <a:pt x="154" y="380"/>
                  </a:lnTo>
                  <a:lnTo>
                    <a:pt x="150" y="366"/>
                  </a:lnTo>
                  <a:lnTo>
                    <a:pt x="150" y="362"/>
                  </a:lnTo>
                  <a:lnTo>
                    <a:pt x="150" y="358"/>
                  </a:lnTo>
                  <a:lnTo>
                    <a:pt x="158" y="352"/>
                  </a:lnTo>
                  <a:lnTo>
                    <a:pt x="166" y="346"/>
                  </a:lnTo>
                  <a:lnTo>
                    <a:pt x="162" y="336"/>
                  </a:lnTo>
                  <a:lnTo>
                    <a:pt x="162" y="334"/>
                  </a:lnTo>
                  <a:lnTo>
                    <a:pt x="166" y="328"/>
                  </a:lnTo>
                  <a:lnTo>
                    <a:pt x="164" y="324"/>
                  </a:lnTo>
                  <a:lnTo>
                    <a:pt x="164" y="320"/>
                  </a:lnTo>
                  <a:lnTo>
                    <a:pt x="164" y="316"/>
                  </a:lnTo>
                  <a:lnTo>
                    <a:pt x="170" y="308"/>
                  </a:lnTo>
                  <a:lnTo>
                    <a:pt x="180" y="300"/>
                  </a:lnTo>
                  <a:lnTo>
                    <a:pt x="178" y="298"/>
                  </a:lnTo>
                  <a:lnTo>
                    <a:pt x="176" y="296"/>
                  </a:lnTo>
                  <a:lnTo>
                    <a:pt x="186" y="292"/>
                  </a:lnTo>
                  <a:lnTo>
                    <a:pt x="186" y="278"/>
                  </a:lnTo>
                  <a:lnTo>
                    <a:pt x="186" y="274"/>
                  </a:lnTo>
                  <a:lnTo>
                    <a:pt x="190" y="270"/>
                  </a:lnTo>
                  <a:lnTo>
                    <a:pt x="194" y="266"/>
                  </a:lnTo>
                  <a:lnTo>
                    <a:pt x="200" y="260"/>
                  </a:lnTo>
                  <a:lnTo>
                    <a:pt x="206" y="256"/>
                  </a:lnTo>
                  <a:lnTo>
                    <a:pt x="194" y="242"/>
                  </a:lnTo>
                  <a:lnTo>
                    <a:pt x="192" y="238"/>
                  </a:lnTo>
                  <a:lnTo>
                    <a:pt x="192" y="232"/>
                  </a:lnTo>
                  <a:lnTo>
                    <a:pt x="194" y="228"/>
                  </a:lnTo>
                  <a:lnTo>
                    <a:pt x="198" y="222"/>
                  </a:lnTo>
                  <a:lnTo>
                    <a:pt x="198" y="220"/>
                  </a:lnTo>
                  <a:lnTo>
                    <a:pt x="224" y="200"/>
                  </a:lnTo>
                  <a:lnTo>
                    <a:pt x="224" y="194"/>
                  </a:lnTo>
                  <a:lnTo>
                    <a:pt x="222" y="192"/>
                  </a:lnTo>
                  <a:lnTo>
                    <a:pt x="220" y="186"/>
                  </a:lnTo>
                  <a:lnTo>
                    <a:pt x="220" y="178"/>
                  </a:lnTo>
                  <a:lnTo>
                    <a:pt x="220" y="170"/>
                  </a:lnTo>
                  <a:lnTo>
                    <a:pt x="224" y="156"/>
                  </a:lnTo>
                  <a:lnTo>
                    <a:pt x="230" y="146"/>
                  </a:lnTo>
                  <a:lnTo>
                    <a:pt x="238" y="138"/>
                  </a:lnTo>
                  <a:lnTo>
                    <a:pt x="250" y="136"/>
                  </a:lnTo>
                  <a:lnTo>
                    <a:pt x="252" y="136"/>
                  </a:lnTo>
                  <a:lnTo>
                    <a:pt x="262" y="140"/>
                  </a:lnTo>
                  <a:lnTo>
                    <a:pt x="272" y="140"/>
                  </a:lnTo>
                  <a:lnTo>
                    <a:pt x="284" y="128"/>
                  </a:lnTo>
                  <a:lnTo>
                    <a:pt x="296" y="120"/>
                  </a:lnTo>
                  <a:lnTo>
                    <a:pt x="296" y="108"/>
                  </a:lnTo>
                  <a:lnTo>
                    <a:pt x="296" y="106"/>
                  </a:lnTo>
                  <a:lnTo>
                    <a:pt x="296" y="104"/>
                  </a:lnTo>
                  <a:lnTo>
                    <a:pt x="300" y="102"/>
                  </a:lnTo>
                  <a:lnTo>
                    <a:pt x="304" y="98"/>
                  </a:lnTo>
                  <a:lnTo>
                    <a:pt x="304" y="96"/>
                  </a:lnTo>
                  <a:lnTo>
                    <a:pt x="296" y="84"/>
                  </a:lnTo>
                  <a:lnTo>
                    <a:pt x="286" y="68"/>
                  </a:lnTo>
                  <a:lnTo>
                    <a:pt x="276" y="52"/>
                  </a:lnTo>
                  <a:lnTo>
                    <a:pt x="274" y="46"/>
                  </a:lnTo>
                  <a:lnTo>
                    <a:pt x="274" y="40"/>
                  </a:lnTo>
                  <a:lnTo>
                    <a:pt x="276" y="34"/>
                  </a:lnTo>
                  <a:lnTo>
                    <a:pt x="280" y="28"/>
                  </a:lnTo>
                  <a:lnTo>
                    <a:pt x="264" y="20"/>
                  </a:lnTo>
                  <a:lnTo>
                    <a:pt x="24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2" name="福建"/>
            <p:cNvSpPr/>
            <p:nvPr>
              <p:custDataLst>
                <p:tags r:id="rId53"/>
              </p:custDataLst>
            </p:nvPr>
          </p:nvSpPr>
          <p:spPr bwMode="auto">
            <a:xfrm>
              <a:off x="4628667" y="4434416"/>
              <a:ext cx="378538" cy="461981"/>
            </a:xfrm>
            <a:custGeom>
              <a:avLst/>
              <a:gdLst>
                <a:gd name="T0" fmla="*/ 2147483646 w 282"/>
                <a:gd name="T1" fmla="*/ 2147483646 h 344"/>
                <a:gd name="T2" fmla="*/ 2147483646 w 282"/>
                <a:gd name="T3" fmla="*/ 2147483646 h 344"/>
                <a:gd name="T4" fmla="*/ 2147483646 w 282"/>
                <a:gd name="T5" fmla="*/ 2147483646 h 344"/>
                <a:gd name="T6" fmla="*/ 2147483646 w 282"/>
                <a:gd name="T7" fmla="*/ 2147483646 h 344"/>
                <a:gd name="T8" fmla="*/ 2147483646 w 282"/>
                <a:gd name="T9" fmla="*/ 2147483646 h 344"/>
                <a:gd name="T10" fmla="*/ 2147483646 w 282"/>
                <a:gd name="T11" fmla="*/ 2147483646 h 344"/>
                <a:gd name="T12" fmla="*/ 2147483646 w 282"/>
                <a:gd name="T13" fmla="*/ 2147483646 h 344"/>
                <a:gd name="T14" fmla="*/ 2147483646 w 282"/>
                <a:gd name="T15" fmla="*/ 2147483646 h 344"/>
                <a:gd name="T16" fmla="*/ 2147483646 w 282"/>
                <a:gd name="T17" fmla="*/ 2147483646 h 344"/>
                <a:gd name="T18" fmla="*/ 2147483646 w 282"/>
                <a:gd name="T19" fmla="*/ 2147483646 h 344"/>
                <a:gd name="T20" fmla="*/ 2147483646 w 282"/>
                <a:gd name="T21" fmla="*/ 2147483646 h 344"/>
                <a:gd name="T22" fmla="*/ 2147483646 w 282"/>
                <a:gd name="T23" fmla="*/ 2147483646 h 344"/>
                <a:gd name="T24" fmla="*/ 2147483646 w 282"/>
                <a:gd name="T25" fmla="*/ 2147483646 h 344"/>
                <a:gd name="T26" fmla="*/ 2147483646 w 282"/>
                <a:gd name="T27" fmla="*/ 2147483646 h 344"/>
                <a:gd name="T28" fmla="*/ 2147483646 w 282"/>
                <a:gd name="T29" fmla="*/ 2147483646 h 344"/>
                <a:gd name="T30" fmla="*/ 2147483646 w 282"/>
                <a:gd name="T31" fmla="*/ 2147483646 h 344"/>
                <a:gd name="T32" fmla="*/ 2147483646 w 282"/>
                <a:gd name="T33" fmla="*/ 2147483646 h 344"/>
                <a:gd name="T34" fmla="*/ 0 w 282"/>
                <a:gd name="T35" fmla="*/ 2147483646 h 344"/>
                <a:gd name="T36" fmla="*/ 2147483646 w 282"/>
                <a:gd name="T37" fmla="*/ 2147483646 h 344"/>
                <a:gd name="T38" fmla="*/ 2147483646 w 282"/>
                <a:gd name="T39" fmla="*/ 2147483646 h 344"/>
                <a:gd name="T40" fmla="*/ 2147483646 w 282"/>
                <a:gd name="T41" fmla="*/ 2147483646 h 344"/>
                <a:gd name="T42" fmla="*/ 2147483646 w 282"/>
                <a:gd name="T43" fmla="*/ 2147483646 h 344"/>
                <a:gd name="T44" fmla="*/ 2147483646 w 282"/>
                <a:gd name="T45" fmla="*/ 2147483646 h 344"/>
                <a:gd name="T46" fmla="*/ 2147483646 w 282"/>
                <a:gd name="T47" fmla="*/ 2147483646 h 344"/>
                <a:gd name="T48" fmla="*/ 2147483646 w 282"/>
                <a:gd name="T49" fmla="*/ 2147483646 h 344"/>
                <a:gd name="T50" fmla="*/ 2147483646 w 282"/>
                <a:gd name="T51" fmla="*/ 2147483646 h 344"/>
                <a:gd name="T52" fmla="*/ 2147483646 w 282"/>
                <a:gd name="T53" fmla="*/ 2147483646 h 344"/>
                <a:gd name="T54" fmla="*/ 2147483646 w 282"/>
                <a:gd name="T55" fmla="*/ 2147483646 h 344"/>
                <a:gd name="T56" fmla="*/ 2147483646 w 282"/>
                <a:gd name="T57" fmla="*/ 2147483646 h 344"/>
                <a:gd name="T58" fmla="*/ 2147483646 w 282"/>
                <a:gd name="T59" fmla="*/ 2147483646 h 344"/>
                <a:gd name="T60" fmla="*/ 2147483646 w 282"/>
                <a:gd name="T61" fmla="*/ 2147483646 h 344"/>
                <a:gd name="T62" fmla="*/ 2147483646 w 282"/>
                <a:gd name="T63" fmla="*/ 2147483646 h 344"/>
                <a:gd name="T64" fmla="*/ 2147483646 w 282"/>
                <a:gd name="T65" fmla="*/ 2147483646 h 344"/>
                <a:gd name="T66" fmla="*/ 2147483646 w 282"/>
                <a:gd name="T67" fmla="*/ 2147483646 h 344"/>
                <a:gd name="T68" fmla="*/ 2147483646 w 282"/>
                <a:gd name="T69" fmla="*/ 2147483646 h 344"/>
                <a:gd name="T70" fmla="*/ 2147483646 w 282"/>
                <a:gd name="T71" fmla="*/ 2147483646 h 344"/>
                <a:gd name="T72" fmla="*/ 2147483646 w 282"/>
                <a:gd name="T73" fmla="*/ 2147483646 h 344"/>
                <a:gd name="T74" fmla="*/ 2147483646 w 282"/>
                <a:gd name="T75" fmla="*/ 2147483646 h 344"/>
                <a:gd name="T76" fmla="*/ 2147483646 w 282"/>
                <a:gd name="T77" fmla="*/ 2147483646 h 344"/>
                <a:gd name="T78" fmla="*/ 2147483646 w 282"/>
                <a:gd name="T79" fmla="*/ 2147483646 h 344"/>
                <a:gd name="T80" fmla="*/ 2147483646 w 282"/>
                <a:gd name="T81" fmla="*/ 2147483646 h 344"/>
                <a:gd name="T82" fmla="*/ 2147483646 w 282"/>
                <a:gd name="T83" fmla="*/ 2147483646 h 344"/>
                <a:gd name="T84" fmla="*/ 2147483646 w 282"/>
                <a:gd name="T85" fmla="*/ 2147483646 h 344"/>
                <a:gd name="T86" fmla="*/ 2147483646 w 282"/>
                <a:gd name="T87" fmla="*/ 2147483646 h 344"/>
                <a:gd name="T88" fmla="*/ 2147483646 w 282"/>
                <a:gd name="T89" fmla="*/ 2147483646 h 344"/>
                <a:gd name="T90" fmla="*/ 2147483646 w 282"/>
                <a:gd name="T91" fmla="*/ 2147483646 h 344"/>
                <a:gd name="T92" fmla="*/ 2147483646 w 282"/>
                <a:gd name="T93" fmla="*/ 2147483646 h 344"/>
                <a:gd name="T94" fmla="*/ 2147483646 w 282"/>
                <a:gd name="T95" fmla="*/ 2147483646 h 344"/>
                <a:gd name="T96" fmla="*/ 2147483646 w 282"/>
                <a:gd name="T97" fmla="*/ 2147483646 h 344"/>
                <a:gd name="T98" fmla="*/ 2147483646 w 282"/>
                <a:gd name="T99" fmla="*/ 2147483646 h 344"/>
                <a:gd name="T100" fmla="*/ 2147483646 w 282"/>
                <a:gd name="T101" fmla="*/ 2147483646 h 344"/>
                <a:gd name="T102" fmla="*/ 2147483646 w 282"/>
                <a:gd name="T103" fmla="*/ 0 h 3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82" h="344">
                  <a:moveTo>
                    <a:pt x="146" y="14"/>
                  </a:moveTo>
                  <a:lnTo>
                    <a:pt x="146" y="14"/>
                  </a:lnTo>
                  <a:lnTo>
                    <a:pt x="132" y="24"/>
                  </a:lnTo>
                  <a:lnTo>
                    <a:pt x="120" y="38"/>
                  </a:lnTo>
                  <a:lnTo>
                    <a:pt x="118" y="38"/>
                  </a:lnTo>
                  <a:lnTo>
                    <a:pt x="118" y="40"/>
                  </a:lnTo>
                  <a:lnTo>
                    <a:pt x="102" y="40"/>
                  </a:lnTo>
                  <a:lnTo>
                    <a:pt x="92" y="34"/>
                  </a:lnTo>
                  <a:lnTo>
                    <a:pt x="84" y="38"/>
                  </a:lnTo>
                  <a:lnTo>
                    <a:pt x="78" y="42"/>
                  </a:lnTo>
                  <a:lnTo>
                    <a:pt x="74" y="50"/>
                  </a:lnTo>
                  <a:lnTo>
                    <a:pt x="70" y="60"/>
                  </a:lnTo>
                  <a:lnTo>
                    <a:pt x="70" y="74"/>
                  </a:lnTo>
                  <a:lnTo>
                    <a:pt x="80" y="66"/>
                  </a:lnTo>
                  <a:lnTo>
                    <a:pt x="74" y="92"/>
                  </a:lnTo>
                  <a:lnTo>
                    <a:pt x="74" y="94"/>
                  </a:lnTo>
                  <a:lnTo>
                    <a:pt x="46" y="116"/>
                  </a:lnTo>
                  <a:lnTo>
                    <a:pt x="42" y="124"/>
                  </a:lnTo>
                  <a:lnTo>
                    <a:pt x="42" y="128"/>
                  </a:lnTo>
                  <a:lnTo>
                    <a:pt x="48" y="134"/>
                  </a:lnTo>
                  <a:lnTo>
                    <a:pt x="54" y="140"/>
                  </a:lnTo>
                  <a:lnTo>
                    <a:pt x="56" y="142"/>
                  </a:lnTo>
                  <a:lnTo>
                    <a:pt x="56" y="146"/>
                  </a:lnTo>
                  <a:lnTo>
                    <a:pt x="56" y="148"/>
                  </a:lnTo>
                  <a:lnTo>
                    <a:pt x="54" y="152"/>
                  </a:lnTo>
                  <a:lnTo>
                    <a:pt x="36" y="166"/>
                  </a:lnTo>
                  <a:lnTo>
                    <a:pt x="38" y="174"/>
                  </a:lnTo>
                  <a:lnTo>
                    <a:pt x="36" y="184"/>
                  </a:lnTo>
                  <a:lnTo>
                    <a:pt x="36" y="186"/>
                  </a:lnTo>
                  <a:lnTo>
                    <a:pt x="30" y="190"/>
                  </a:lnTo>
                  <a:lnTo>
                    <a:pt x="28" y="194"/>
                  </a:lnTo>
                  <a:lnTo>
                    <a:pt x="24" y="200"/>
                  </a:lnTo>
                  <a:lnTo>
                    <a:pt x="14" y="208"/>
                  </a:lnTo>
                  <a:lnTo>
                    <a:pt x="14" y="210"/>
                  </a:lnTo>
                  <a:lnTo>
                    <a:pt x="16" y="216"/>
                  </a:lnTo>
                  <a:lnTo>
                    <a:pt x="14" y="226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4" y="242"/>
                  </a:lnTo>
                  <a:lnTo>
                    <a:pt x="6" y="250"/>
                  </a:lnTo>
                  <a:lnTo>
                    <a:pt x="4" y="250"/>
                  </a:lnTo>
                  <a:lnTo>
                    <a:pt x="0" y="252"/>
                  </a:lnTo>
                  <a:lnTo>
                    <a:pt x="0" y="254"/>
                  </a:lnTo>
                  <a:lnTo>
                    <a:pt x="6" y="272"/>
                  </a:lnTo>
                  <a:lnTo>
                    <a:pt x="28" y="272"/>
                  </a:lnTo>
                  <a:lnTo>
                    <a:pt x="50" y="272"/>
                  </a:lnTo>
                  <a:lnTo>
                    <a:pt x="52" y="272"/>
                  </a:lnTo>
                  <a:lnTo>
                    <a:pt x="52" y="274"/>
                  </a:lnTo>
                  <a:lnTo>
                    <a:pt x="70" y="290"/>
                  </a:lnTo>
                  <a:lnTo>
                    <a:pt x="70" y="292"/>
                  </a:lnTo>
                  <a:lnTo>
                    <a:pt x="82" y="322"/>
                  </a:lnTo>
                  <a:lnTo>
                    <a:pt x="102" y="342"/>
                  </a:lnTo>
                  <a:lnTo>
                    <a:pt x="112" y="344"/>
                  </a:lnTo>
                  <a:lnTo>
                    <a:pt x="112" y="320"/>
                  </a:lnTo>
                  <a:lnTo>
                    <a:pt x="132" y="340"/>
                  </a:lnTo>
                  <a:lnTo>
                    <a:pt x="136" y="336"/>
                  </a:lnTo>
                  <a:lnTo>
                    <a:pt x="150" y="306"/>
                  </a:lnTo>
                  <a:lnTo>
                    <a:pt x="152" y="290"/>
                  </a:lnTo>
                  <a:lnTo>
                    <a:pt x="154" y="290"/>
                  </a:lnTo>
                  <a:lnTo>
                    <a:pt x="156" y="290"/>
                  </a:lnTo>
                  <a:lnTo>
                    <a:pt x="172" y="292"/>
                  </a:lnTo>
                  <a:lnTo>
                    <a:pt x="170" y="280"/>
                  </a:lnTo>
                  <a:lnTo>
                    <a:pt x="170" y="278"/>
                  </a:lnTo>
                  <a:lnTo>
                    <a:pt x="170" y="276"/>
                  </a:lnTo>
                  <a:lnTo>
                    <a:pt x="174" y="276"/>
                  </a:lnTo>
                  <a:lnTo>
                    <a:pt x="194" y="276"/>
                  </a:lnTo>
                  <a:lnTo>
                    <a:pt x="200" y="270"/>
                  </a:lnTo>
                  <a:lnTo>
                    <a:pt x="204" y="262"/>
                  </a:lnTo>
                  <a:lnTo>
                    <a:pt x="208" y="256"/>
                  </a:lnTo>
                  <a:lnTo>
                    <a:pt x="208" y="250"/>
                  </a:lnTo>
                  <a:lnTo>
                    <a:pt x="206" y="222"/>
                  </a:lnTo>
                  <a:lnTo>
                    <a:pt x="222" y="226"/>
                  </a:lnTo>
                  <a:lnTo>
                    <a:pt x="228" y="218"/>
                  </a:lnTo>
                  <a:lnTo>
                    <a:pt x="220" y="210"/>
                  </a:lnTo>
                  <a:lnTo>
                    <a:pt x="218" y="208"/>
                  </a:lnTo>
                  <a:lnTo>
                    <a:pt x="234" y="192"/>
                  </a:lnTo>
                  <a:lnTo>
                    <a:pt x="234" y="194"/>
                  </a:lnTo>
                  <a:lnTo>
                    <a:pt x="236" y="194"/>
                  </a:lnTo>
                  <a:lnTo>
                    <a:pt x="246" y="198"/>
                  </a:lnTo>
                  <a:lnTo>
                    <a:pt x="246" y="196"/>
                  </a:lnTo>
                  <a:lnTo>
                    <a:pt x="238" y="182"/>
                  </a:lnTo>
                  <a:lnTo>
                    <a:pt x="242" y="180"/>
                  </a:lnTo>
                  <a:lnTo>
                    <a:pt x="246" y="178"/>
                  </a:lnTo>
                  <a:lnTo>
                    <a:pt x="244" y="172"/>
                  </a:lnTo>
                  <a:lnTo>
                    <a:pt x="236" y="156"/>
                  </a:lnTo>
                  <a:lnTo>
                    <a:pt x="238" y="156"/>
                  </a:lnTo>
                  <a:lnTo>
                    <a:pt x="238" y="154"/>
                  </a:lnTo>
                  <a:lnTo>
                    <a:pt x="260" y="142"/>
                  </a:lnTo>
                  <a:lnTo>
                    <a:pt x="262" y="134"/>
                  </a:lnTo>
                  <a:lnTo>
                    <a:pt x="240" y="120"/>
                  </a:lnTo>
                  <a:lnTo>
                    <a:pt x="236" y="116"/>
                  </a:lnTo>
                  <a:lnTo>
                    <a:pt x="234" y="112"/>
                  </a:lnTo>
                  <a:lnTo>
                    <a:pt x="236" y="108"/>
                  </a:lnTo>
                  <a:lnTo>
                    <a:pt x="242" y="108"/>
                  </a:lnTo>
                  <a:lnTo>
                    <a:pt x="266" y="112"/>
                  </a:lnTo>
                  <a:lnTo>
                    <a:pt x="266" y="98"/>
                  </a:lnTo>
                  <a:lnTo>
                    <a:pt x="266" y="96"/>
                  </a:lnTo>
                  <a:lnTo>
                    <a:pt x="278" y="84"/>
                  </a:lnTo>
                  <a:lnTo>
                    <a:pt x="282" y="74"/>
                  </a:lnTo>
                  <a:lnTo>
                    <a:pt x="276" y="72"/>
                  </a:lnTo>
                  <a:lnTo>
                    <a:pt x="270" y="66"/>
                  </a:lnTo>
                  <a:lnTo>
                    <a:pt x="270" y="64"/>
                  </a:lnTo>
                  <a:lnTo>
                    <a:pt x="270" y="60"/>
                  </a:lnTo>
                  <a:lnTo>
                    <a:pt x="270" y="58"/>
                  </a:lnTo>
                  <a:lnTo>
                    <a:pt x="268" y="58"/>
                  </a:lnTo>
                  <a:lnTo>
                    <a:pt x="266" y="58"/>
                  </a:lnTo>
                  <a:lnTo>
                    <a:pt x="262" y="62"/>
                  </a:lnTo>
                  <a:lnTo>
                    <a:pt x="256" y="64"/>
                  </a:lnTo>
                  <a:lnTo>
                    <a:pt x="250" y="62"/>
                  </a:lnTo>
                  <a:lnTo>
                    <a:pt x="244" y="62"/>
                  </a:lnTo>
                  <a:lnTo>
                    <a:pt x="234" y="54"/>
                  </a:lnTo>
                  <a:lnTo>
                    <a:pt x="226" y="42"/>
                  </a:lnTo>
                  <a:lnTo>
                    <a:pt x="226" y="44"/>
                  </a:lnTo>
                  <a:lnTo>
                    <a:pt x="222" y="50"/>
                  </a:lnTo>
                  <a:lnTo>
                    <a:pt x="216" y="58"/>
                  </a:lnTo>
                  <a:lnTo>
                    <a:pt x="208" y="60"/>
                  </a:lnTo>
                  <a:lnTo>
                    <a:pt x="200" y="62"/>
                  </a:lnTo>
                  <a:lnTo>
                    <a:pt x="194" y="62"/>
                  </a:lnTo>
                  <a:lnTo>
                    <a:pt x="186" y="60"/>
                  </a:lnTo>
                  <a:lnTo>
                    <a:pt x="182" y="58"/>
                  </a:lnTo>
                  <a:lnTo>
                    <a:pt x="178" y="54"/>
                  </a:lnTo>
                  <a:lnTo>
                    <a:pt x="174" y="46"/>
                  </a:lnTo>
                  <a:lnTo>
                    <a:pt x="170" y="30"/>
                  </a:lnTo>
                  <a:lnTo>
                    <a:pt x="166" y="12"/>
                  </a:lnTo>
                  <a:lnTo>
                    <a:pt x="164" y="6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8" y="14"/>
                  </a:lnTo>
                  <a:lnTo>
                    <a:pt x="146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3" name="浙江"/>
            <p:cNvSpPr/>
            <p:nvPr>
              <p:custDataLst>
                <p:tags r:id="rId54"/>
              </p:custDataLst>
            </p:nvPr>
          </p:nvSpPr>
          <p:spPr bwMode="auto">
            <a:xfrm>
              <a:off x="4797800" y="4141649"/>
              <a:ext cx="324844" cy="376031"/>
            </a:xfrm>
            <a:custGeom>
              <a:avLst/>
              <a:gdLst>
                <a:gd name="T0" fmla="*/ 2147483646 w 242"/>
                <a:gd name="T1" fmla="*/ 2147483646 h 280"/>
                <a:gd name="T2" fmla="*/ 2147483646 w 242"/>
                <a:gd name="T3" fmla="*/ 2147483646 h 280"/>
                <a:gd name="T4" fmla="*/ 2147483646 w 242"/>
                <a:gd name="T5" fmla="*/ 2147483646 h 280"/>
                <a:gd name="T6" fmla="*/ 2147483646 w 242"/>
                <a:gd name="T7" fmla="*/ 2147483646 h 280"/>
                <a:gd name="T8" fmla="*/ 2147483646 w 242"/>
                <a:gd name="T9" fmla="*/ 2147483646 h 280"/>
                <a:gd name="T10" fmla="*/ 2147483646 w 242"/>
                <a:gd name="T11" fmla="*/ 2147483646 h 280"/>
                <a:gd name="T12" fmla="*/ 2147483646 w 242"/>
                <a:gd name="T13" fmla="*/ 2147483646 h 280"/>
                <a:gd name="T14" fmla="*/ 2147483646 w 242"/>
                <a:gd name="T15" fmla="*/ 2147483646 h 280"/>
                <a:gd name="T16" fmla="*/ 2147483646 w 242"/>
                <a:gd name="T17" fmla="*/ 2147483646 h 280"/>
                <a:gd name="T18" fmla="*/ 0 w 242"/>
                <a:gd name="T19" fmla="*/ 2147483646 h 280"/>
                <a:gd name="T20" fmla="*/ 2147483646 w 242"/>
                <a:gd name="T21" fmla="*/ 2147483646 h 280"/>
                <a:gd name="T22" fmla="*/ 2147483646 w 242"/>
                <a:gd name="T23" fmla="*/ 2147483646 h 280"/>
                <a:gd name="T24" fmla="*/ 2147483646 w 242"/>
                <a:gd name="T25" fmla="*/ 2147483646 h 280"/>
                <a:gd name="T26" fmla="*/ 2147483646 w 242"/>
                <a:gd name="T27" fmla="*/ 2147483646 h 280"/>
                <a:gd name="T28" fmla="*/ 2147483646 w 242"/>
                <a:gd name="T29" fmla="*/ 2147483646 h 280"/>
                <a:gd name="T30" fmla="*/ 2147483646 w 242"/>
                <a:gd name="T31" fmla="*/ 2147483646 h 280"/>
                <a:gd name="T32" fmla="*/ 2147483646 w 242"/>
                <a:gd name="T33" fmla="*/ 2147483646 h 280"/>
                <a:gd name="T34" fmla="*/ 2147483646 w 242"/>
                <a:gd name="T35" fmla="*/ 2147483646 h 280"/>
                <a:gd name="T36" fmla="*/ 2147483646 w 242"/>
                <a:gd name="T37" fmla="*/ 2147483646 h 280"/>
                <a:gd name="T38" fmla="*/ 2147483646 w 242"/>
                <a:gd name="T39" fmla="*/ 2147483646 h 280"/>
                <a:gd name="T40" fmla="*/ 2147483646 w 242"/>
                <a:gd name="T41" fmla="*/ 2147483646 h 280"/>
                <a:gd name="T42" fmla="*/ 2147483646 w 242"/>
                <a:gd name="T43" fmla="*/ 2147483646 h 280"/>
                <a:gd name="T44" fmla="*/ 2147483646 w 242"/>
                <a:gd name="T45" fmla="*/ 2147483646 h 280"/>
                <a:gd name="T46" fmla="*/ 2147483646 w 242"/>
                <a:gd name="T47" fmla="*/ 2147483646 h 280"/>
                <a:gd name="T48" fmla="*/ 2147483646 w 242"/>
                <a:gd name="T49" fmla="*/ 2147483646 h 280"/>
                <a:gd name="T50" fmla="*/ 2147483646 w 242"/>
                <a:gd name="T51" fmla="*/ 2147483646 h 280"/>
                <a:gd name="T52" fmla="*/ 2147483646 w 242"/>
                <a:gd name="T53" fmla="*/ 2147483646 h 280"/>
                <a:gd name="T54" fmla="*/ 2147483646 w 242"/>
                <a:gd name="T55" fmla="*/ 2147483646 h 280"/>
                <a:gd name="T56" fmla="*/ 2147483646 w 242"/>
                <a:gd name="T57" fmla="*/ 2147483646 h 280"/>
                <a:gd name="T58" fmla="*/ 2147483646 w 242"/>
                <a:gd name="T59" fmla="*/ 2147483646 h 280"/>
                <a:gd name="T60" fmla="*/ 2147483646 w 242"/>
                <a:gd name="T61" fmla="*/ 2147483646 h 280"/>
                <a:gd name="T62" fmla="*/ 2147483646 w 242"/>
                <a:gd name="T63" fmla="*/ 2147483646 h 280"/>
                <a:gd name="T64" fmla="*/ 2147483646 w 242"/>
                <a:gd name="T65" fmla="*/ 2147483646 h 280"/>
                <a:gd name="T66" fmla="*/ 2147483646 w 242"/>
                <a:gd name="T67" fmla="*/ 2147483646 h 280"/>
                <a:gd name="T68" fmla="*/ 2147483646 w 242"/>
                <a:gd name="T69" fmla="*/ 2147483646 h 280"/>
                <a:gd name="T70" fmla="*/ 2147483646 w 242"/>
                <a:gd name="T71" fmla="*/ 2147483646 h 280"/>
                <a:gd name="T72" fmla="*/ 2147483646 w 242"/>
                <a:gd name="T73" fmla="*/ 2147483646 h 280"/>
                <a:gd name="T74" fmla="*/ 2147483646 w 242"/>
                <a:gd name="T75" fmla="*/ 2147483646 h 280"/>
                <a:gd name="T76" fmla="*/ 2147483646 w 242"/>
                <a:gd name="T77" fmla="*/ 2147483646 h 280"/>
                <a:gd name="T78" fmla="*/ 2147483646 w 242"/>
                <a:gd name="T79" fmla="*/ 2147483646 h 280"/>
                <a:gd name="T80" fmla="*/ 2147483646 w 242"/>
                <a:gd name="T81" fmla="*/ 2147483646 h 280"/>
                <a:gd name="T82" fmla="*/ 2147483646 w 242"/>
                <a:gd name="T83" fmla="*/ 2147483646 h 280"/>
                <a:gd name="T84" fmla="*/ 2147483646 w 242"/>
                <a:gd name="T85" fmla="*/ 2147483646 h 280"/>
                <a:gd name="T86" fmla="*/ 2147483646 w 242"/>
                <a:gd name="T87" fmla="*/ 2147483646 h 280"/>
                <a:gd name="T88" fmla="*/ 2147483646 w 242"/>
                <a:gd name="T89" fmla="*/ 2147483646 h 280"/>
                <a:gd name="T90" fmla="*/ 2147483646 w 242"/>
                <a:gd name="T91" fmla="*/ 2147483646 h 28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42" h="280">
                  <a:moveTo>
                    <a:pt x="148" y="4"/>
                  </a:moveTo>
                  <a:lnTo>
                    <a:pt x="148" y="4"/>
                  </a:lnTo>
                  <a:lnTo>
                    <a:pt x="136" y="8"/>
                  </a:lnTo>
                  <a:lnTo>
                    <a:pt x="126" y="12"/>
                  </a:lnTo>
                  <a:lnTo>
                    <a:pt x="116" y="10"/>
                  </a:lnTo>
                  <a:lnTo>
                    <a:pt x="102" y="6"/>
                  </a:lnTo>
                  <a:lnTo>
                    <a:pt x="84" y="4"/>
                  </a:lnTo>
                  <a:lnTo>
                    <a:pt x="78" y="6"/>
                  </a:lnTo>
                  <a:lnTo>
                    <a:pt x="74" y="12"/>
                  </a:lnTo>
                  <a:lnTo>
                    <a:pt x="62" y="28"/>
                  </a:lnTo>
                  <a:lnTo>
                    <a:pt x="74" y="52"/>
                  </a:lnTo>
                  <a:lnTo>
                    <a:pt x="54" y="64"/>
                  </a:lnTo>
                  <a:lnTo>
                    <a:pt x="38" y="60"/>
                  </a:lnTo>
                  <a:lnTo>
                    <a:pt x="44" y="74"/>
                  </a:lnTo>
                  <a:lnTo>
                    <a:pt x="44" y="78"/>
                  </a:lnTo>
                  <a:lnTo>
                    <a:pt x="44" y="82"/>
                  </a:lnTo>
                  <a:lnTo>
                    <a:pt x="42" y="88"/>
                  </a:lnTo>
                  <a:lnTo>
                    <a:pt x="36" y="100"/>
                  </a:lnTo>
                  <a:lnTo>
                    <a:pt x="32" y="106"/>
                  </a:lnTo>
                  <a:lnTo>
                    <a:pt x="4" y="132"/>
                  </a:lnTo>
                  <a:lnTo>
                    <a:pt x="10" y="136"/>
                  </a:lnTo>
                  <a:lnTo>
                    <a:pt x="6" y="140"/>
                  </a:lnTo>
                  <a:lnTo>
                    <a:pt x="2" y="14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20" y="186"/>
                  </a:lnTo>
                  <a:lnTo>
                    <a:pt x="30" y="202"/>
                  </a:lnTo>
                  <a:lnTo>
                    <a:pt x="30" y="20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28" y="210"/>
                  </a:lnTo>
                  <a:lnTo>
                    <a:pt x="34" y="210"/>
                  </a:lnTo>
                  <a:lnTo>
                    <a:pt x="40" y="214"/>
                  </a:lnTo>
                  <a:lnTo>
                    <a:pt x="44" y="218"/>
                  </a:lnTo>
                  <a:lnTo>
                    <a:pt x="48" y="224"/>
                  </a:lnTo>
                  <a:lnTo>
                    <a:pt x="50" y="234"/>
                  </a:lnTo>
                  <a:lnTo>
                    <a:pt x="52" y="246"/>
                  </a:lnTo>
                  <a:lnTo>
                    <a:pt x="56" y="262"/>
                  </a:lnTo>
                  <a:lnTo>
                    <a:pt x="58" y="266"/>
                  </a:lnTo>
                  <a:lnTo>
                    <a:pt x="64" y="270"/>
                  </a:lnTo>
                  <a:lnTo>
                    <a:pt x="68" y="272"/>
                  </a:lnTo>
                  <a:lnTo>
                    <a:pt x="74" y="272"/>
                  </a:lnTo>
                  <a:lnTo>
                    <a:pt x="80" y="270"/>
                  </a:lnTo>
                  <a:lnTo>
                    <a:pt x="84" y="268"/>
                  </a:lnTo>
                  <a:lnTo>
                    <a:pt x="90" y="264"/>
                  </a:lnTo>
                  <a:lnTo>
                    <a:pt x="90" y="260"/>
                  </a:lnTo>
                  <a:lnTo>
                    <a:pt x="90" y="258"/>
                  </a:lnTo>
                  <a:lnTo>
                    <a:pt x="104" y="248"/>
                  </a:lnTo>
                  <a:lnTo>
                    <a:pt x="104" y="250"/>
                  </a:lnTo>
                  <a:lnTo>
                    <a:pt x="116" y="268"/>
                  </a:lnTo>
                  <a:lnTo>
                    <a:pt x="122" y="270"/>
                  </a:lnTo>
                  <a:lnTo>
                    <a:pt x="130" y="272"/>
                  </a:lnTo>
                  <a:lnTo>
                    <a:pt x="134" y="272"/>
                  </a:lnTo>
                  <a:lnTo>
                    <a:pt x="130" y="262"/>
                  </a:lnTo>
                  <a:lnTo>
                    <a:pt x="146" y="268"/>
                  </a:lnTo>
                  <a:lnTo>
                    <a:pt x="150" y="268"/>
                  </a:lnTo>
                  <a:lnTo>
                    <a:pt x="152" y="270"/>
                  </a:lnTo>
                  <a:lnTo>
                    <a:pt x="166" y="280"/>
                  </a:lnTo>
                  <a:lnTo>
                    <a:pt x="170" y="274"/>
                  </a:lnTo>
                  <a:lnTo>
                    <a:pt x="168" y="248"/>
                  </a:lnTo>
                  <a:lnTo>
                    <a:pt x="170" y="246"/>
                  </a:lnTo>
                  <a:lnTo>
                    <a:pt x="180" y="234"/>
                  </a:lnTo>
                  <a:lnTo>
                    <a:pt x="180" y="232"/>
                  </a:lnTo>
                  <a:lnTo>
                    <a:pt x="176" y="226"/>
                  </a:lnTo>
                  <a:lnTo>
                    <a:pt x="172" y="224"/>
                  </a:lnTo>
                  <a:lnTo>
                    <a:pt x="174" y="222"/>
                  </a:lnTo>
                  <a:lnTo>
                    <a:pt x="176" y="220"/>
                  </a:lnTo>
                  <a:lnTo>
                    <a:pt x="178" y="220"/>
                  </a:lnTo>
                  <a:lnTo>
                    <a:pt x="198" y="186"/>
                  </a:lnTo>
                  <a:lnTo>
                    <a:pt x="200" y="188"/>
                  </a:lnTo>
                  <a:lnTo>
                    <a:pt x="204" y="188"/>
                  </a:lnTo>
                  <a:lnTo>
                    <a:pt x="204" y="190"/>
                  </a:lnTo>
                  <a:lnTo>
                    <a:pt x="204" y="204"/>
                  </a:lnTo>
                  <a:lnTo>
                    <a:pt x="228" y="184"/>
                  </a:lnTo>
                  <a:lnTo>
                    <a:pt x="226" y="172"/>
                  </a:lnTo>
                  <a:lnTo>
                    <a:pt x="222" y="172"/>
                  </a:lnTo>
                  <a:lnTo>
                    <a:pt x="214" y="174"/>
                  </a:lnTo>
                  <a:lnTo>
                    <a:pt x="228" y="136"/>
                  </a:lnTo>
                  <a:lnTo>
                    <a:pt x="216" y="136"/>
                  </a:lnTo>
                  <a:lnTo>
                    <a:pt x="214" y="136"/>
                  </a:lnTo>
                  <a:lnTo>
                    <a:pt x="214" y="134"/>
                  </a:lnTo>
                  <a:lnTo>
                    <a:pt x="210" y="128"/>
                  </a:lnTo>
                  <a:lnTo>
                    <a:pt x="208" y="122"/>
                  </a:lnTo>
                  <a:lnTo>
                    <a:pt x="210" y="116"/>
                  </a:lnTo>
                  <a:lnTo>
                    <a:pt x="230" y="116"/>
                  </a:lnTo>
                  <a:lnTo>
                    <a:pt x="242" y="116"/>
                  </a:lnTo>
                  <a:lnTo>
                    <a:pt x="240" y="106"/>
                  </a:lnTo>
                  <a:lnTo>
                    <a:pt x="232" y="92"/>
                  </a:lnTo>
                  <a:lnTo>
                    <a:pt x="216" y="86"/>
                  </a:lnTo>
                  <a:lnTo>
                    <a:pt x="232" y="70"/>
                  </a:lnTo>
                  <a:lnTo>
                    <a:pt x="232" y="66"/>
                  </a:lnTo>
                  <a:lnTo>
                    <a:pt x="224" y="68"/>
                  </a:lnTo>
                  <a:lnTo>
                    <a:pt x="220" y="68"/>
                  </a:lnTo>
                  <a:lnTo>
                    <a:pt x="220" y="66"/>
                  </a:lnTo>
                  <a:lnTo>
                    <a:pt x="220" y="64"/>
                  </a:lnTo>
                  <a:lnTo>
                    <a:pt x="218" y="58"/>
                  </a:lnTo>
                  <a:lnTo>
                    <a:pt x="214" y="54"/>
                  </a:lnTo>
                  <a:lnTo>
                    <a:pt x="210" y="50"/>
                  </a:lnTo>
                  <a:lnTo>
                    <a:pt x="204" y="48"/>
                  </a:lnTo>
                  <a:lnTo>
                    <a:pt x="172" y="48"/>
                  </a:lnTo>
                  <a:lnTo>
                    <a:pt x="160" y="64"/>
                  </a:lnTo>
                  <a:lnTo>
                    <a:pt x="156" y="64"/>
                  </a:lnTo>
                  <a:lnTo>
                    <a:pt x="104" y="48"/>
                  </a:lnTo>
                  <a:lnTo>
                    <a:pt x="154" y="36"/>
                  </a:lnTo>
                  <a:lnTo>
                    <a:pt x="158" y="34"/>
                  </a:lnTo>
                  <a:lnTo>
                    <a:pt x="162" y="30"/>
                  </a:lnTo>
                  <a:lnTo>
                    <a:pt x="178" y="12"/>
                  </a:lnTo>
                  <a:lnTo>
                    <a:pt x="162" y="0"/>
                  </a:lnTo>
                  <a:lnTo>
                    <a:pt x="14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4" name="安徽"/>
            <p:cNvSpPr/>
            <p:nvPr>
              <p:custDataLst>
                <p:tags r:id="rId55"/>
              </p:custDataLst>
            </p:nvPr>
          </p:nvSpPr>
          <p:spPr bwMode="auto">
            <a:xfrm>
              <a:off x="4481010" y="3816650"/>
              <a:ext cx="410754" cy="502271"/>
            </a:xfrm>
            <a:custGeom>
              <a:avLst/>
              <a:gdLst>
                <a:gd name="T0" fmla="*/ 2147483646 w 306"/>
                <a:gd name="T1" fmla="*/ 2147483646 h 374"/>
                <a:gd name="T2" fmla="*/ 2147483646 w 306"/>
                <a:gd name="T3" fmla="*/ 2147483646 h 374"/>
                <a:gd name="T4" fmla="*/ 2147483646 w 306"/>
                <a:gd name="T5" fmla="*/ 2147483646 h 374"/>
                <a:gd name="T6" fmla="*/ 2147483646 w 306"/>
                <a:gd name="T7" fmla="*/ 2147483646 h 374"/>
                <a:gd name="T8" fmla="*/ 2147483646 w 306"/>
                <a:gd name="T9" fmla="*/ 2147483646 h 374"/>
                <a:gd name="T10" fmla="*/ 2147483646 w 306"/>
                <a:gd name="T11" fmla="*/ 2147483646 h 374"/>
                <a:gd name="T12" fmla="*/ 2147483646 w 306"/>
                <a:gd name="T13" fmla="*/ 2147483646 h 374"/>
                <a:gd name="T14" fmla="*/ 2147483646 w 306"/>
                <a:gd name="T15" fmla="*/ 2147483646 h 374"/>
                <a:gd name="T16" fmla="*/ 2147483646 w 306"/>
                <a:gd name="T17" fmla="*/ 2147483646 h 374"/>
                <a:gd name="T18" fmla="*/ 2147483646 w 306"/>
                <a:gd name="T19" fmla="*/ 2147483646 h 374"/>
                <a:gd name="T20" fmla="*/ 2147483646 w 306"/>
                <a:gd name="T21" fmla="*/ 2147483646 h 374"/>
                <a:gd name="T22" fmla="*/ 2147483646 w 306"/>
                <a:gd name="T23" fmla="*/ 2147483646 h 374"/>
                <a:gd name="T24" fmla="*/ 2147483646 w 306"/>
                <a:gd name="T25" fmla="*/ 2147483646 h 374"/>
                <a:gd name="T26" fmla="*/ 2147483646 w 306"/>
                <a:gd name="T27" fmla="*/ 2147483646 h 374"/>
                <a:gd name="T28" fmla="*/ 2147483646 w 306"/>
                <a:gd name="T29" fmla="*/ 2147483646 h 374"/>
                <a:gd name="T30" fmla="*/ 2147483646 w 306"/>
                <a:gd name="T31" fmla="*/ 2147483646 h 374"/>
                <a:gd name="T32" fmla="*/ 2147483646 w 306"/>
                <a:gd name="T33" fmla="*/ 2147483646 h 374"/>
                <a:gd name="T34" fmla="*/ 2147483646 w 306"/>
                <a:gd name="T35" fmla="*/ 2147483646 h 374"/>
                <a:gd name="T36" fmla="*/ 2147483646 w 306"/>
                <a:gd name="T37" fmla="*/ 2147483646 h 374"/>
                <a:gd name="T38" fmla="*/ 2147483646 w 306"/>
                <a:gd name="T39" fmla="*/ 2147483646 h 374"/>
                <a:gd name="T40" fmla="*/ 2147483646 w 306"/>
                <a:gd name="T41" fmla="*/ 2147483646 h 374"/>
                <a:gd name="T42" fmla="*/ 2147483646 w 306"/>
                <a:gd name="T43" fmla="*/ 2147483646 h 374"/>
                <a:gd name="T44" fmla="*/ 2147483646 w 306"/>
                <a:gd name="T45" fmla="*/ 2147483646 h 374"/>
                <a:gd name="T46" fmla="*/ 2147483646 w 306"/>
                <a:gd name="T47" fmla="*/ 2147483646 h 374"/>
                <a:gd name="T48" fmla="*/ 2147483646 w 306"/>
                <a:gd name="T49" fmla="*/ 2147483646 h 374"/>
                <a:gd name="T50" fmla="*/ 2147483646 w 306"/>
                <a:gd name="T51" fmla="*/ 2147483646 h 374"/>
                <a:gd name="T52" fmla="*/ 2147483646 w 306"/>
                <a:gd name="T53" fmla="*/ 2147483646 h 374"/>
                <a:gd name="T54" fmla="*/ 2147483646 w 306"/>
                <a:gd name="T55" fmla="*/ 2147483646 h 374"/>
                <a:gd name="T56" fmla="*/ 2147483646 w 306"/>
                <a:gd name="T57" fmla="*/ 2147483646 h 374"/>
                <a:gd name="T58" fmla="*/ 2147483646 w 306"/>
                <a:gd name="T59" fmla="*/ 2147483646 h 374"/>
                <a:gd name="T60" fmla="*/ 2147483646 w 306"/>
                <a:gd name="T61" fmla="*/ 2147483646 h 374"/>
                <a:gd name="T62" fmla="*/ 2147483646 w 306"/>
                <a:gd name="T63" fmla="*/ 2147483646 h 374"/>
                <a:gd name="T64" fmla="*/ 2147483646 w 306"/>
                <a:gd name="T65" fmla="*/ 2147483646 h 374"/>
                <a:gd name="T66" fmla="*/ 2147483646 w 306"/>
                <a:gd name="T67" fmla="*/ 2147483646 h 374"/>
                <a:gd name="T68" fmla="*/ 2147483646 w 306"/>
                <a:gd name="T69" fmla="*/ 2147483646 h 374"/>
                <a:gd name="T70" fmla="*/ 2147483646 w 306"/>
                <a:gd name="T71" fmla="*/ 2147483646 h 374"/>
                <a:gd name="T72" fmla="*/ 2147483646 w 306"/>
                <a:gd name="T73" fmla="*/ 2147483646 h 374"/>
                <a:gd name="T74" fmla="*/ 2147483646 w 306"/>
                <a:gd name="T75" fmla="*/ 2147483646 h 374"/>
                <a:gd name="T76" fmla="*/ 2147483646 w 306"/>
                <a:gd name="T77" fmla="*/ 2147483646 h 374"/>
                <a:gd name="T78" fmla="*/ 2147483646 w 306"/>
                <a:gd name="T79" fmla="*/ 2147483646 h 374"/>
                <a:gd name="T80" fmla="*/ 2147483646 w 306"/>
                <a:gd name="T81" fmla="*/ 2147483646 h 374"/>
                <a:gd name="T82" fmla="*/ 2147483646 w 306"/>
                <a:gd name="T83" fmla="*/ 2147483646 h 374"/>
                <a:gd name="T84" fmla="*/ 2147483646 w 306"/>
                <a:gd name="T85" fmla="*/ 2147483646 h 374"/>
                <a:gd name="T86" fmla="*/ 2147483646 w 306"/>
                <a:gd name="T87" fmla="*/ 2147483646 h 374"/>
                <a:gd name="T88" fmla="*/ 2147483646 w 306"/>
                <a:gd name="T89" fmla="*/ 2147483646 h 374"/>
                <a:gd name="T90" fmla="*/ 2147483646 w 306"/>
                <a:gd name="T91" fmla="*/ 2147483646 h 374"/>
                <a:gd name="T92" fmla="*/ 2147483646 w 306"/>
                <a:gd name="T93" fmla="*/ 2147483646 h 374"/>
                <a:gd name="T94" fmla="*/ 2147483646 w 306"/>
                <a:gd name="T95" fmla="*/ 2147483646 h 374"/>
                <a:gd name="T96" fmla="*/ 2147483646 w 306"/>
                <a:gd name="T97" fmla="*/ 2147483646 h 374"/>
                <a:gd name="T98" fmla="*/ 2147483646 w 306"/>
                <a:gd name="T99" fmla="*/ 2147483646 h 374"/>
                <a:gd name="T100" fmla="*/ 2147483646 w 306"/>
                <a:gd name="T101" fmla="*/ 2147483646 h 374"/>
                <a:gd name="T102" fmla="*/ 2147483646 w 306"/>
                <a:gd name="T103" fmla="*/ 2147483646 h 374"/>
                <a:gd name="T104" fmla="*/ 2147483646 w 306"/>
                <a:gd name="T105" fmla="*/ 2147483646 h 374"/>
                <a:gd name="T106" fmla="*/ 2147483646 w 306"/>
                <a:gd name="T107" fmla="*/ 2147483646 h 374"/>
                <a:gd name="T108" fmla="*/ 2147483646 w 306"/>
                <a:gd name="T109" fmla="*/ 2147483646 h 374"/>
                <a:gd name="T110" fmla="*/ 2147483646 w 306"/>
                <a:gd name="T111" fmla="*/ 2147483646 h 374"/>
                <a:gd name="T112" fmla="*/ 2147483646 w 306"/>
                <a:gd name="T113" fmla="*/ 2147483646 h 374"/>
                <a:gd name="T114" fmla="*/ 2147483646 w 306"/>
                <a:gd name="T115" fmla="*/ 2147483646 h 37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06" h="374">
                  <a:moveTo>
                    <a:pt x="192" y="106"/>
                  </a:moveTo>
                  <a:lnTo>
                    <a:pt x="192" y="106"/>
                  </a:lnTo>
                  <a:lnTo>
                    <a:pt x="186" y="86"/>
                  </a:lnTo>
                  <a:lnTo>
                    <a:pt x="180" y="70"/>
                  </a:lnTo>
                  <a:lnTo>
                    <a:pt x="174" y="60"/>
                  </a:lnTo>
                  <a:lnTo>
                    <a:pt x="170" y="56"/>
                  </a:lnTo>
                  <a:lnTo>
                    <a:pt x="142" y="46"/>
                  </a:lnTo>
                  <a:lnTo>
                    <a:pt x="122" y="40"/>
                  </a:lnTo>
                  <a:lnTo>
                    <a:pt x="110" y="34"/>
                  </a:lnTo>
                  <a:lnTo>
                    <a:pt x="104" y="30"/>
                  </a:lnTo>
                  <a:lnTo>
                    <a:pt x="96" y="22"/>
                  </a:lnTo>
                  <a:lnTo>
                    <a:pt x="80" y="0"/>
                  </a:lnTo>
                  <a:lnTo>
                    <a:pt x="74" y="0"/>
                  </a:lnTo>
                  <a:lnTo>
                    <a:pt x="76" y="2"/>
                  </a:lnTo>
                  <a:lnTo>
                    <a:pt x="82" y="14"/>
                  </a:lnTo>
                  <a:lnTo>
                    <a:pt x="96" y="34"/>
                  </a:lnTo>
                  <a:lnTo>
                    <a:pt x="98" y="36"/>
                  </a:lnTo>
                  <a:lnTo>
                    <a:pt x="98" y="38"/>
                  </a:lnTo>
                  <a:lnTo>
                    <a:pt x="86" y="60"/>
                  </a:lnTo>
                  <a:lnTo>
                    <a:pt x="78" y="70"/>
                  </a:lnTo>
                  <a:lnTo>
                    <a:pt x="74" y="72"/>
                  </a:lnTo>
                  <a:lnTo>
                    <a:pt x="72" y="72"/>
                  </a:lnTo>
                  <a:lnTo>
                    <a:pt x="64" y="66"/>
                  </a:lnTo>
                  <a:lnTo>
                    <a:pt x="52" y="50"/>
                  </a:lnTo>
                  <a:lnTo>
                    <a:pt x="38" y="46"/>
                  </a:lnTo>
                  <a:lnTo>
                    <a:pt x="40" y="54"/>
                  </a:lnTo>
                  <a:lnTo>
                    <a:pt x="46" y="70"/>
                  </a:lnTo>
                  <a:lnTo>
                    <a:pt x="46" y="72"/>
                  </a:lnTo>
                  <a:lnTo>
                    <a:pt x="46" y="74"/>
                  </a:lnTo>
                  <a:lnTo>
                    <a:pt x="44" y="82"/>
                  </a:lnTo>
                  <a:lnTo>
                    <a:pt x="28" y="88"/>
                  </a:lnTo>
                  <a:lnTo>
                    <a:pt x="24" y="90"/>
                  </a:lnTo>
                  <a:lnTo>
                    <a:pt x="22" y="94"/>
                  </a:lnTo>
                  <a:lnTo>
                    <a:pt x="22" y="102"/>
                  </a:lnTo>
                  <a:lnTo>
                    <a:pt x="24" y="116"/>
                  </a:lnTo>
                  <a:lnTo>
                    <a:pt x="20" y="124"/>
                  </a:lnTo>
                  <a:lnTo>
                    <a:pt x="18" y="126"/>
                  </a:lnTo>
                  <a:lnTo>
                    <a:pt x="16" y="126"/>
                  </a:lnTo>
                  <a:lnTo>
                    <a:pt x="0" y="122"/>
                  </a:lnTo>
                  <a:lnTo>
                    <a:pt x="2" y="126"/>
                  </a:lnTo>
                  <a:lnTo>
                    <a:pt x="8" y="130"/>
                  </a:lnTo>
                  <a:lnTo>
                    <a:pt x="18" y="144"/>
                  </a:lnTo>
                  <a:lnTo>
                    <a:pt x="28" y="160"/>
                  </a:lnTo>
                  <a:lnTo>
                    <a:pt x="28" y="162"/>
                  </a:lnTo>
                  <a:lnTo>
                    <a:pt x="36" y="162"/>
                  </a:lnTo>
                  <a:lnTo>
                    <a:pt x="42" y="160"/>
                  </a:lnTo>
                  <a:lnTo>
                    <a:pt x="48" y="162"/>
                  </a:lnTo>
                  <a:lnTo>
                    <a:pt x="54" y="164"/>
                  </a:lnTo>
                  <a:lnTo>
                    <a:pt x="60" y="166"/>
                  </a:lnTo>
                  <a:lnTo>
                    <a:pt x="70" y="178"/>
                  </a:lnTo>
                  <a:lnTo>
                    <a:pt x="68" y="200"/>
                  </a:lnTo>
                  <a:lnTo>
                    <a:pt x="72" y="204"/>
                  </a:lnTo>
                  <a:lnTo>
                    <a:pt x="72" y="210"/>
                  </a:lnTo>
                  <a:lnTo>
                    <a:pt x="68" y="214"/>
                  </a:lnTo>
                  <a:lnTo>
                    <a:pt x="60" y="218"/>
                  </a:lnTo>
                  <a:lnTo>
                    <a:pt x="56" y="218"/>
                  </a:lnTo>
                  <a:lnTo>
                    <a:pt x="54" y="220"/>
                  </a:lnTo>
                  <a:lnTo>
                    <a:pt x="52" y="224"/>
                  </a:lnTo>
                  <a:lnTo>
                    <a:pt x="50" y="230"/>
                  </a:lnTo>
                  <a:lnTo>
                    <a:pt x="44" y="244"/>
                  </a:lnTo>
                  <a:lnTo>
                    <a:pt x="52" y="254"/>
                  </a:lnTo>
                  <a:lnTo>
                    <a:pt x="74" y="258"/>
                  </a:lnTo>
                  <a:lnTo>
                    <a:pt x="76" y="258"/>
                  </a:lnTo>
                  <a:lnTo>
                    <a:pt x="86" y="268"/>
                  </a:lnTo>
                  <a:lnTo>
                    <a:pt x="72" y="288"/>
                  </a:lnTo>
                  <a:lnTo>
                    <a:pt x="102" y="352"/>
                  </a:lnTo>
                  <a:lnTo>
                    <a:pt x="104" y="354"/>
                  </a:lnTo>
                  <a:lnTo>
                    <a:pt x="98" y="358"/>
                  </a:lnTo>
                  <a:lnTo>
                    <a:pt x="100" y="364"/>
                  </a:lnTo>
                  <a:lnTo>
                    <a:pt x="156" y="330"/>
                  </a:lnTo>
                  <a:lnTo>
                    <a:pt x="146" y="346"/>
                  </a:lnTo>
                  <a:lnTo>
                    <a:pt x="138" y="362"/>
                  </a:lnTo>
                  <a:lnTo>
                    <a:pt x="134" y="374"/>
                  </a:lnTo>
                  <a:lnTo>
                    <a:pt x="140" y="372"/>
                  </a:lnTo>
                  <a:lnTo>
                    <a:pt x="146" y="366"/>
                  </a:lnTo>
                  <a:lnTo>
                    <a:pt x="152" y="360"/>
                  </a:lnTo>
                  <a:lnTo>
                    <a:pt x="156" y="350"/>
                  </a:lnTo>
                  <a:lnTo>
                    <a:pt x="158" y="350"/>
                  </a:lnTo>
                  <a:lnTo>
                    <a:pt x="172" y="342"/>
                  </a:lnTo>
                  <a:lnTo>
                    <a:pt x="174" y="340"/>
                  </a:lnTo>
                  <a:lnTo>
                    <a:pt x="196" y="358"/>
                  </a:lnTo>
                  <a:lnTo>
                    <a:pt x="220" y="360"/>
                  </a:lnTo>
                  <a:lnTo>
                    <a:pt x="232" y="368"/>
                  </a:lnTo>
                  <a:lnTo>
                    <a:pt x="260" y="342"/>
                  </a:lnTo>
                  <a:lnTo>
                    <a:pt x="264" y="336"/>
                  </a:lnTo>
                  <a:lnTo>
                    <a:pt x="268" y="326"/>
                  </a:lnTo>
                  <a:lnTo>
                    <a:pt x="272" y="320"/>
                  </a:lnTo>
                  <a:lnTo>
                    <a:pt x="270" y="312"/>
                  </a:lnTo>
                  <a:lnTo>
                    <a:pt x="260" y="296"/>
                  </a:lnTo>
                  <a:lnTo>
                    <a:pt x="254" y="286"/>
                  </a:lnTo>
                  <a:lnTo>
                    <a:pt x="288" y="298"/>
                  </a:lnTo>
                  <a:lnTo>
                    <a:pt x="300" y="292"/>
                  </a:lnTo>
                  <a:lnTo>
                    <a:pt x="288" y="270"/>
                  </a:lnTo>
                  <a:lnTo>
                    <a:pt x="288" y="268"/>
                  </a:lnTo>
                  <a:lnTo>
                    <a:pt x="306" y="246"/>
                  </a:lnTo>
                  <a:lnTo>
                    <a:pt x="298" y="234"/>
                  </a:lnTo>
                  <a:lnTo>
                    <a:pt x="290" y="226"/>
                  </a:lnTo>
                  <a:lnTo>
                    <a:pt x="284" y="222"/>
                  </a:lnTo>
                  <a:lnTo>
                    <a:pt x="282" y="222"/>
                  </a:lnTo>
                  <a:lnTo>
                    <a:pt x="272" y="232"/>
                  </a:lnTo>
                  <a:lnTo>
                    <a:pt x="272" y="230"/>
                  </a:lnTo>
                  <a:lnTo>
                    <a:pt x="270" y="230"/>
                  </a:lnTo>
                  <a:lnTo>
                    <a:pt x="256" y="226"/>
                  </a:lnTo>
                  <a:lnTo>
                    <a:pt x="252" y="214"/>
                  </a:lnTo>
                  <a:lnTo>
                    <a:pt x="244" y="210"/>
                  </a:lnTo>
                  <a:lnTo>
                    <a:pt x="236" y="204"/>
                  </a:lnTo>
                  <a:lnTo>
                    <a:pt x="226" y="198"/>
                  </a:lnTo>
                  <a:lnTo>
                    <a:pt x="218" y="192"/>
                  </a:lnTo>
                  <a:lnTo>
                    <a:pt x="216" y="190"/>
                  </a:lnTo>
                  <a:lnTo>
                    <a:pt x="216" y="186"/>
                  </a:lnTo>
                  <a:lnTo>
                    <a:pt x="214" y="184"/>
                  </a:lnTo>
                  <a:lnTo>
                    <a:pt x="216" y="180"/>
                  </a:lnTo>
                  <a:lnTo>
                    <a:pt x="220" y="170"/>
                  </a:lnTo>
                  <a:lnTo>
                    <a:pt x="230" y="152"/>
                  </a:lnTo>
                  <a:lnTo>
                    <a:pt x="232" y="144"/>
                  </a:lnTo>
                  <a:lnTo>
                    <a:pt x="234" y="138"/>
                  </a:lnTo>
                  <a:lnTo>
                    <a:pt x="234" y="128"/>
                  </a:lnTo>
                  <a:lnTo>
                    <a:pt x="240" y="128"/>
                  </a:lnTo>
                  <a:lnTo>
                    <a:pt x="258" y="130"/>
                  </a:lnTo>
                  <a:lnTo>
                    <a:pt x="260" y="122"/>
                  </a:lnTo>
                  <a:lnTo>
                    <a:pt x="264" y="106"/>
                  </a:lnTo>
                  <a:lnTo>
                    <a:pt x="260" y="104"/>
                  </a:lnTo>
                  <a:lnTo>
                    <a:pt x="242" y="116"/>
                  </a:lnTo>
                  <a:lnTo>
                    <a:pt x="230" y="122"/>
                  </a:lnTo>
                  <a:lnTo>
                    <a:pt x="222" y="122"/>
                  </a:lnTo>
                  <a:lnTo>
                    <a:pt x="214" y="120"/>
                  </a:lnTo>
                  <a:lnTo>
                    <a:pt x="204" y="114"/>
                  </a:lnTo>
                  <a:lnTo>
                    <a:pt x="194" y="108"/>
                  </a:lnTo>
                  <a:lnTo>
                    <a:pt x="194" y="106"/>
                  </a:lnTo>
                  <a:lnTo>
                    <a:pt x="192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5" name="天津"/>
            <p:cNvSpPr/>
            <p:nvPr>
              <p:custDataLst>
                <p:tags r:id="rId56"/>
              </p:custDataLst>
            </p:nvPr>
          </p:nvSpPr>
          <p:spPr bwMode="auto">
            <a:xfrm>
              <a:off x="4561549" y="3236488"/>
              <a:ext cx="107386" cy="155784"/>
            </a:xfrm>
            <a:custGeom>
              <a:avLst/>
              <a:gdLst>
                <a:gd name="T0" fmla="*/ 2147483646 w 80"/>
                <a:gd name="T1" fmla="*/ 2147483646 h 116"/>
                <a:gd name="T2" fmla="*/ 2147483646 w 80"/>
                <a:gd name="T3" fmla="*/ 0 h 116"/>
                <a:gd name="T4" fmla="*/ 2147483646 w 80"/>
                <a:gd name="T5" fmla="*/ 0 h 116"/>
                <a:gd name="T6" fmla="*/ 2147483646 w 80"/>
                <a:gd name="T7" fmla="*/ 2147483646 h 116"/>
                <a:gd name="T8" fmla="*/ 2147483646 w 80"/>
                <a:gd name="T9" fmla="*/ 2147483646 h 116"/>
                <a:gd name="T10" fmla="*/ 2147483646 w 80"/>
                <a:gd name="T11" fmla="*/ 2147483646 h 116"/>
                <a:gd name="T12" fmla="*/ 2147483646 w 80"/>
                <a:gd name="T13" fmla="*/ 2147483646 h 116"/>
                <a:gd name="T14" fmla="*/ 2147483646 w 80"/>
                <a:gd name="T15" fmla="*/ 2147483646 h 116"/>
                <a:gd name="T16" fmla="*/ 2147483646 w 80"/>
                <a:gd name="T17" fmla="*/ 2147483646 h 116"/>
                <a:gd name="T18" fmla="*/ 2147483646 w 80"/>
                <a:gd name="T19" fmla="*/ 2147483646 h 116"/>
                <a:gd name="T20" fmla="*/ 2147483646 w 80"/>
                <a:gd name="T21" fmla="*/ 2147483646 h 116"/>
                <a:gd name="T22" fmla="*/ 2147483646 w 80"/>
                <a:gd name="T23" fmla="*/ 2147483646 h 116"/>
                <a:gd name="T24" fmla="*/ 2147483646 w 80"/>
                <a:gd name="T25" fmla="*/ 2147483646 h 116"/>
                <a:gd name="T26" fmla="*/ 2147483646 w 80"/>
                <a:gd name="T27" fmla="*/ 2147483646 h 116"/>
                <a:gd name="T28" fmla="*/ 2147483646 w 80"/>
                <a:gd name="T29" fmla="*/ 2147483646 h 116"/>
                <a:gd name="T30" fmla="*/ 2147483646 w 80"/>
                <a:gd name="T31" fmla="*/ 2147483646 h 116"/>
                <a:gd name="T32" fmla="*/ 2147483646 w 80"/>
                <a:gd name="T33" fmla="*/ 2147483646 h 116"/>
                <a:gd name="T34" fmla="*/ 0 w 80"/>
                <a:gd name="T35" fmla="*/ 2147483646 h 116"/>
                <a:gd name="T36" fmla="*/ 0 w 80"/>
                <a:gd name="T37" fmla="*/ 2147483646 h 116"/>
                <a:gd name="T38" fmla="*/ 0 w 80"/>
                <a:gd name="T39" fmla="*/ 2147483646 h 116"/>
                <a:gd name="T40" fmla="*/ 0 w 80"/>
                <a:gd name="T41" fmla="*/ 2147483646 h 116"/>
                <a:gd name="T42" fmla="*/ 2147483646 w 80"/>
                <a:gd name="T43" fmla="*/ 2147483646 h 116"/>
                <a:gd name="T44" fmla="*/ 2147483646 w 80"/>
                <a:gd name="T45" fmla="*/ 2147483646 h 116"/>
                <a:gd name="T46" fmla="*/ 2147483646 w 80"/>
                <a:gd name="T47" fmla="*/ 2147483646 h 116"/>
                <a:gd name="T48" fmla="*/ 2147483646 w 80"/>
                <a:gd name="T49" fmla="*/ 2147483646 h 116"/>
                <a:gd name="T50" fmla="*/ 2147483646 w 80"/>
                <a:gd name="T51" fmla="*/ 2147483646 h 116"/>
                <a:gd name="T52" fmla="*/ 2147483646 w 80"/>
                <a:gd name="T53" fmla="*/ 2147483646 h 116"/>
                <a:gd name="T54" fmla="*/ 2147483646 w 80"/>
                <a:gd name="T55" fmla="*/ 2147483646 h 116"/>
                <a:gd name="T56" fmla="*/ 2147483646 w 80"/>
                <a:gd name="T57" fmla="*/ 2147483646 h 116"/>
                <a:gd name="T58" fmla="*/ 2147483646 w 80"/>
                <a:gd name="T59" fmla="*/ 2147483646 h 116"/>
                <a:gd name="T60" fmla="*/ 2147483646 w 80"/>
                <a:gd name="T61" fmla="*/ 2147483646 h 116"/>
                <a:gd name="T62" fmla="*/ 2147483646 w 80"/>
                <a:gd name="T63" fmla="*/ 2147483646 h 116"/>
                <a:gd name="T64" fmla="*/ 2147483646 w 80"/>
                <a:gd name="T65" fmla="*/ 2147483646 h 116"/>
                <a:gd name="T66" fmla="*/ 2147483646 w 80"/>
                <a:gd name="T67" fmla="*/ 2147483646 h 116"/>
                <a:gd name="T68" fmla="*/ 2147483646 w 80"/>
                <a:gd name="T69" fmla="*/ 2147483646 h 116"/>
                <a:gd name="T70" fmla="*/ 2147483646 w 80"/>
                <a:gd name="T71" fmla="*/ 2147483646 h 116"/>
                <a:gd name="T72" fmla="*/ 2147483646 w 80"/>
                <a:gd name="T73" fmla="*/ 2147483646 h 116"/>
                <a:gd name="T74" fmla="*/ 2147483646 w 80"/>
                <a:gd name="T75" fmla="*/ 2147483646 h 116"/>
                <a:gd name="T76" fmla="*/ 2147483646 w 80"/>
                <a:gd name="T77" fmla="*/ 2147483646 h 116"/>
                <a:gd name="T78" fmla="*/ 2147483646 w 80"/>
                <a:gd name="T79" fmla="*/ 2147483646 h 116"/>
                <a:gd name="T80" fmla="*/ 2147483646 w 80"/>
                <a:gd name="T81" fmla="*/ 2147483646 h 116"/>
                <a:gd name="T82" fmla="*/ 2147483646 w 80"/>
                <a:gd name="T83" fmla="*/ 2147483646 h 116"/>
                <a:gd name="T84" fmla="*/ 2147483646 w 80"/>
                <a:gd name="T85" fmla="*/ 2147483646 h 116"/>
                <a:gd name="T86" fmla="*/ 2147483646 w 80"/>
                <a:gd name="T87" fmla="*/ 2147483646 h 116"/>
                <a:gd name="T88" fmla="*/ 2147483646 w 80"/>
                <a:gd name="T89" fmla="*/ 2147483646 h 116"/>
                <a:gd name="T90" fmla="*/ 2147483646 w 80"/>
                <a:gd name="T91" fmla="*/ 2147483646 h 116"/>
                <a:gd name="T92" fmla="*/ 2147483646 w 80"/>
                <a:gd name="T93" fmla="*/ 2147483646 h 116"/>
                <a:gd name="T94" fmla="*/ 2147483646 w 80"/>
                <a:gd name="T95" fmla="*/ 2147483646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0" h="116">
                  <a:moveTo>
                    <a:pt x="46" y="2"/>
                  </a:move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2" y="14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2" y="20"/>
                  </a:lnTo>
                  <a:lnTo>
                    <a:pt x="18" y="22"/>
                  </a:lnTo>
                  <a:lnTo>
                    <a:pt x="10" y="26"/>
                  </a:lnTo>
                  <a:lnTo>
                    <a:pt x="8" y="32"/>
                  </a:lnTo>
                  <a:lnTo>
                    <a:pt x="8" y="44"/>
                  </a:lnTo>
                  <a:lnTo>
                    <a:pt x="6" y="48"/>
                  </a:lnTo>
                  <a:lnTo>
                    <a:pt x="4" y="50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0" y="78"/>
                  </a:lnTo>
                  <a:lnTo>
                    <a:pt x="4" y="102"/>
                  </a:lnTo>
                  <a:lnTo>
                    <a:pt x="8" y="106"/>
                  </a:lnTo>
                  <a:lnTo>
                    <a:pt x="18" y="112"/>
                  </a:lnTo>
                  <a:lnTo>
                    <a:pt x="36" y="116"/>
                  </a:lnTo>
                  <a:lnTo>
                    <a:pt x="44" y="114"/>
                  </a:lnTo>
                  <a:lnTo>
                    <a:pt x="54" y="110"/>
                  </a:lnTo>
                  <a:lnTo>
                    <a:pt x="50" y="100"/>
                  </a:lnTo>
                  <a:lnTo>
                    <a:pt x="50" y="98"/>
                  </a:lnTo>
                  <a:lnTo>
                    <a:pt x="52" y="90"/>
                  </a:lnTo>
                  <a:lnTo>
                    <a:pt x="60" y="74"/>
                  </a:lnTo>
                  <a:lnTo>
                    <a:pt x="76" y="74"/>
                  </a:lnTo>
                  <a:lnTo>
                    <a:pt x="80" y="74"/>
                  </a:lnTo>
                  <a:lnTo>
                    <a:pt x="74" y="64"/>
                  </a:lnTo>
                  <a:lnTo>
                    <a:pt x="64" y="48"/>
                  </a:lnTo>
                  <a:lnTo>
                    <a:pt x="58" y="40"/>
                  </a:lnTo>
                  <a:lnTo>
                    <a:pt x="54" y="30"/>
                  </a:lnTo>
                  <a:lnTo>
                    <a:pt x="52" y="18"/>
                  </a:lnTo>
                  <a:lnTo>
                    <a:pt x="48" y="8"/>
                  </a:lnTo>
                  <a:lnTo>
                    <a:pt x="4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6" name="北京"/>
            <p:cNvSpPr/>
            <p:nvPr>
              <p:custDataLst>
                <p:tags r:id="rId57"/>
              </p:custDataLst>
            </p:nvPr>
          </p:nvSpPr>
          <p:spPr bwMode="auto">
            <a:xfrm>
              <a:off x="4454163" y="3166654"/>
              <a:ext cx="142287" cy="153099"/>
            </a:xfrm>
            <a:custGeom>
              <a:avLst/>
              <a:gdLst>
                <a:gd name="T0" fmla="*/ 2147483646 w 106"/>
                <a:gd name="T1" fmla="*/ 2147483646 h 114"/>
                <a:gd name="T2" fmla="*/ 2147483646 w 106"/>
                <a:gd name="T3" fmla="*/ 2147483646 h 114"/>
                <a:gd name="T4" fmla="*/ 2147483646 w 106"/>
                <a:gd name="T5" fmla="*/ 2147483646 h 114"/>
                <a:gd name="T6" fmla="*/ 2147483646 w 106"/>
                <a:gd name="T7" fmla="*/ 2147483646 h 114"/>
                <a:gd name="T8" fmla="*/ 2147483646 w 106"/>
                <a:gd name="T9" fmla="*/ 2147483646 h 114"/>
                <a:gd name="T10" fmla="*/ 2147483646 w 106"/>
                <a:gd name="T11" fmla="*/ 2147483646 h 114"/>
                <a:gd name="T12" fmla="*/ 2147483646 w 106"/>
                <a:gd name="T13" fmla="*/ 2147483646 h 114"/>
                <a:gd name="T14" fmla="*/ 2147483646 w 106"/>
                <a:gd name="T15" fmla="*/ 2147483646 h 114"/>
                <a:gd name="T16" fmla="*/ 2147483646 w 106"/>
                <a:gd name="T17" fmla="*/ 2147483646 h 114"/>
                <a:gd name="T18" fmla="*/ 0 w 106"/>
                <a:gd name="T19" fmla="*/ 2147483646 h 114"/>
                <a:gd name="T20" fmla="*/ 2147483646 w 106"/>
                <a:gd name="T21" fmla="*/ 2147483646 h 114"/>
                <a:gd name="T22" fmla="*/ 2147483646 w 106"/>
                <a:gd name="T23" fmla="*/ 2147483646 h 114"/>
                <a:gd name="T24" fmla="*/ 2147483646 w 106"/>
                <a:gd name="T25" fmla="*/ 2147483646 h 114"/>
                <a:gd name="T26" fmla="*/ 2147483646 w 106"/>
                <a:gd name="T27" fmla="*/ 2147483646 h 114"/>
                <a:gd name="T28" fmla="*/ 2147483646 w 106"/>
                <a:gd name="T29" fmla="*/ 2147483646 h 114"/>
                <a:gd name="T30" fmla="*/ 2147483646 w 106"/>
                <a:gd name="T31" fmla="*/ 2147483646 h 114"/>
                <a:gd name="T32" fmla="*/ 2147483646 w 106"/>
                <a:gd name="T33" fmla="*/ 2147483646 h 114"/>
                <a:gd name="T34" fmla="*/ 2147483646 w 106"/>
                <a:gd name="T35" fmla="*/ 2147483646 h 114"/>
                <a:gd name="T36" fmla="*/ 2147483646 w 106"/>
                <a:gd name="T37" fmla="*/ 2147483646 h 114"/>
                <a:gd name="T38" fmla="*/ 2147483646 w 106"/>
                <a:gd name="T39" fmla="*/ 2147483646 h 114"/>
                <a:gd name="T40" fmla="*/ 2147483646 w 106"/>
                <a:gd name="T41" fmla="*/ 2147483646 h 114"/>
                <a:gd name="T42" fmla="*/ 2147483646 w 106"/>
                <a:gd name="T43" fmla="*/ 2147483646 h 114"/>
                <a:gd name="T44" fmla="*/ 2147483646 w 106"/>
                <a:gd name="T45" fmla="*/ 2147483646 h 114"/>
                <a:gd name="T46" fmla="*/ 2147483646 w 106"/>
                <a:gd name="T47" fmla="*/ 2147483646 h 114"/>
                <a:gd name="T48" fmla="*/ 2147483646 w 106"/>
                <a:gd name="T49" fmla="*/ 2147483646 h 114"/>
                <a:gd name="T50" fmla="*/ 2147483646 w 106"/>
                <a:gd name="T51" fmla="*/ 2147483646 h 114"/>
                <a:gd name="T52" fmla="*/ 2147483646 w 106"/>
                <a:gd name="T53" fmla="*/ 2147483646 h 114"/>
                <a:gd name="T54" fmla="*/ 2147483646 w 106"/>
                <a:gd name="T55" fmla="*/ 2147483646 h 114"/>
                <a:gd name="T56" fmla="*/ 2147483646 w 106"/>
                <a:gd name="T57" fmla="*/ 2147483646 h 114"/>
                <a:gd name="T58" fmla="*/ 2147483646 w 106"/>
                <a:gd name="T59" fmla="*/ 2147483646 h 114"/>
                <a:gd name="T60" fmla="*/ 2147483646 w 106"/>
                <a:gd name="T61" fmla="*/ 2147483646 h 114"/>
                <a:gd name="T62" fmla="*/ 2147483646 w 106"/>
                <a:gd name="T63" fmla="*/ 2147483646 h 11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6" h="114">
                  <a:moveTo>
                    <a:pt x="52" y="24"/>
                  </a:moveTo>
                  <a:lnTo>
                    <a:pt x="52" y="26"/>
                  </a:lnTo>
                  <a:lnTo>
                    <a:pt x="48" y="26"/>
                  </a:lnTo>
                  <a:lnTo>
                    <a:pt x="38" y="24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6" y="44"/>
                  </a:lnTo>
                  <a:lnTo>
                    <a:pt x="18" y="48"/>
                  </a:lnTo>
                  <a:lnTo>
                    <a:pt x="24" y="56"/>
                  </a:lnTo>
                  <a:lnTo>
                    <a:pt x="24" y="58"/>
                  </a:lnTo>
                  <a:lnTo>
                    <a:pt x="24" y="60"/>
                  </a:lnTo>
                  <a:lnTo>
                    <a:pt x="14" y="72"/>
                  </a:lnTo>
                  <a:lnTo>
                    <a:pt x="4" y="82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4" y="96"/>
                  </a:lnTo>
                  <a:lnTo>
                    <a:pt x="14" y="100"/>
                  </a:lnTo>
                  <a:lnTo>
                    <a:pt x="20" y="100"/>
                  </a:lnTo>
                  <a:lnTo>
                    <a:pt x="32" y="102"/>
                  </a:lnTo>
                  <a:lnTo>
                    <a:pt x="36" y="102"/>
                  </a:lnTo>
                  <a:lnTo>
                    <a:pt x="40" y="106"/>
                  </a:lnTo>
                  <a:lnTo>
                    <a:pt x="48" y="110"/>
                  </a:lnTo>
                  <a:lnTo>
                    <a:pt x="56" y="114"/>
                  </a:lnTo>
                  <a:lnTo>
                    <a:pt x="62" y="114"/>
                  </a:lnTo>
                  <a:lnTo>
                    <a:pt x="66" y="112"/>
                  </a:lnTo>
                  <a:lnTo>
                    <a:pt x="72" y="106"/>
                  </a:lnTo>
                  <a:lnTo>
                    <a:pt x="78" y="98"/>
                  </a:lnTo>
                  <a:lnTo>
                    <a:pt x="84" y="84"/>
                  </a:lnTo>
                  <a:lnTo>
                    <a:pt x="80" y="66"/>
                  </a:lnTo>
                  <a:lnTo>
                    <a:pt x="86" y="68"/>
                  </a:lnTo>
                  <a:lnTo>
                    <a:pt x="96" y="68"/>
                  </a:lnTo>
                  <a:lnTo>
                    <a:pt x="100" y="66"/>
                  </a:lnTo>
                  <a:lnTo>
                    <a:pt x="102" y="62"/>
                  </a:lnTo>
                  <a:lnTo>
                    <a:pt x="94" y="38"/>
                  </a:lnTo>
                  <a:lnTo>
                    <a:pt x="96" y="30"/>
                  </a:lnTo>
                  <a:lnTo>
                    <a:pt x="102" y="26"/>
                  </a:lnTo>
                  <a:lnTo>
                    <a:pt x="106" y="22"/>
                  </a:lnTo>
                  <a:lnTo>
                    <a:pt x="104" y="18"/>
                  </a:lnTo>
                  <a:lnTo>
                    <a:pt x="86" y="18"/>
                  </a:lnTo>
                  <a:lnTo>
                    <a:pt x="68" y="6"/>
                  </a:lnTo>
                  <a:lnTo>
                    <a:pt x="62" y="2"/>
                  </a:lnTo>
                  <a:lnTo>
                    <a:pt x="58" y="0"/>
                  </a:lnTo>
                  <a:lnTo>
                    <a:pt x="48" y="2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50" y="10"/>
                  </a:lnTo>
                  <a:lnTo>
                    <a:pt x="54" y="16"/>
                  </a:lnTo>
                  <a:lnTo>
                    <a:pt x="54" y="20"/>
                  </a:lnTo>
                  <a:lnTo>
                    <a:pt x="5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7" name="辽宁"/>
            <p:cNvSpPr/>
            <p:nvPr>
              <p:custDataLst>
                <p:tags r:id="rId58"/>
              </p:custDataLst>
            </p:nvPr>
          </p:nvSpPr>
          <p:spPr bwMode="auto">
            <a:xfrm>
              <a:off x="4695783" y="2863142"/>
              <a:ext cx="504716" cy="480783"/>
            </a:xfrm>
            <a:custGeom>
              <a:avLst/>
              <a:gdLst>
                <a:gd name="T0" fmla="*/ 2147483646 w 376"/>
                <a:gd name="T1" fmla="*/ 2147483646 h 358"/>
                <a:gd name="T2" fmla="*/ 2147483646 w 376"/>
                <a:gd name="T3" fmla="*/ 2147483646 h 358"/>
                <a:gd name="T4" fmla="*/ 2147483646 w 376"/>
                <a:gd name="T5" fmla="*/ 2147483646 h 358"/>
                <a:gd name="T6" fmla="*/ 2147483646 w 376"/>
                <a:gd name="T7" fmla="*/ 2147483646 h 358"/>
                <a:gd name="T8" fmla="*/ 2147483646 w 376"/>
                <a:gd name="T9" fmla="*/ 2147483646 h 358"/>
                <a:gd name="T10" fmla="*/ 2147483646 w 376"/>
                <a:gd name="T11" fmla="*/ 2147483646 h 358"/>
                <a:gd name="T12" fmla="*/ 2147483646 w 376"/>
                <a:gd name="T13" fmla="*/ 2147483646 h 358"/>
                <a:gd name="T14" fmla="*/ 2147483646 w 376"/>
                <a:gd name="T15" fmla="*/ 2147483646 h 358"/>
                <a:gd name="T16" fmla="*/ 2147483646 w 376"/>
                <a:gd name="T17" fmla="*/ 2147483646 h 358"/>
                <a:gd name="T18" fmla="*/ 2147483646 w 376"/>
                <a:gd name="T19" fmla="*/ 2147483646 h 358"/>
                <a:gd name="T20" fmla="*/ 2147483646 w 376"/>
                <a:gd name="T21" fmla="*/ 2147483646 h 358"/>
                <a:gd name="T22" fmla="*/ 2147483646 w 376"/>
                <a:gd name="T23" fmla="*/ 2147483646 h 358"/>
                <a:gd name="T24" fmla="*/ 2147483646 w 376"/>
                <a:gd name="T25" fmla="*/ 2147483646 h 358"/>
                <a:gd name="T26" fmla="*/ 2147483646 w 376"/>
                <a:gd name="T27" fmla="*/ 2147483646 h 358"/>
                <a:gd name="T28" fmla="*/ 2147483646 w 376"/>
                <a:gd name="T29" fmla="*/ 2147483646 h 358"/>
                <a:gd name="T30" fmla="*/ 2147483646 w 376"/>
                <a:gd name="T31" fmla="*/ 2147483646 h 358"/>
                <a:gd name="T32" fmla="*/ 2147483646 w 376"/>
                <a:gd name="T33" fmla="*/ 2147483646 h 358"/>
                <a:gd name="T34" fmla="*/ 2147483646 w 376"/>
                <a:gd name="T35" fmla="*/ 2147483646 h 358"/>
                <a:gd name="T36" fmla="*/ 2147483646 w 376"/>
                <a:gd name="T37" fmla="*/ 2147483646 h 358"/>
                <a:gd name="T38" fmla="*/ 2147483646 w 376"/>
                <a:gd name="T39" fmla="*/ 2147483646 h 358"/>
                <a:gd name="T40" fmla="*/ 2147483646 w 376"/>
                <a:gd name="T41" fmla="*/ 2147483646 h 358"/>
                <a:gd name="T42" fmla="*/ 2147483646 w 376"/>
                <a:gd name="T43" fmla="*/ 2147483646 h 358"/>
                <a:gd name="T44" fmla="*/ 2147483646 w 376"/>
                <a:gd name="T45" fmla="*/ 2147483646 h 358"/>
                <a:gd name="T46" fmla="*/ 2147483646 w 376"/>
                <a:gd name="T47" fmla="*/ 2147483646 h 358"/>
                <a:gd name="T48" fmla="*/ 2147483646 w 376"/>
                <a:gd name="T49" fmla="*/ 2147483646 h 358"/>
                <a:gd name="T50" fmla="*/ 2147483646 w 376"/>
                <a:gd name="T51" fmla="*/ 2147483646 h 358"/>
                <a:gd name="T52" fmla="*/ 2147483646 w 376"/>
                <a:gd name="T53" fmla="*/ 2147483646 h 358"/>
                <a:gd name="T54" fmla="*/ 2147483646 w 376"/>
                <a:gd name="T55" fmla="*/ 2147483646 h 358"/>
                <a:gd name="T56" fmla="*/ 2147483646 w 376"/>
                <a:gd name="T57" fmla="*/ 2147483646 h 358"/>
                <a:gd name="T58" fmla="*/ 2147483646 w 376"/>
                <a:gd name="T59" fmla="*/ 2147483646 h 358"/>
                <a:gd name="T60" fmla="*/ 2147483646 w 376"/>
                <a:gd name="T61" fmla="*/ 2147483646 h 358"/>
                <a:gd name="T62" fmla="*/ 2147483646 w 376"/>
                <a:gd name="T63" fmla="*/ 2147483646 h 358"/>
                <a:gd name="T64" fmla="*/ 2147483646 w 376"/>
                <a:gd name="T65" fmla="*/ 2147483646 h 358"/>
                <a:gd name="T66" fmla="*/ 2147483646 w 376"/>
                <a:gd name="T67" fmla="*/ 2147483646 h 358"/>
                <a:gd name="T68" fmla="*/ 2147483646 w 376"/>
                <a:gd name="T69" fmla="*/ 2147483646 h 358"/>
                <a:gd name="T70" fmla="*/ 2147483646 w 376"/>
                <a:gd name="T71" fmla="*/ 2147483646 h 358"/>
                <a:gd name="T72" fmla="*/ 2147483646 w 376"/>
                <a:gd name="T73" fmla="*/ 2147483646 h 358"/>
                <a:gd name="T74" fmla="*/ 2147483646 w 376"/>
                <a:gd name="T75" fmla="*/ 2147483646 h 358"/>
                <a:gd name="T76" fmla="*/ 2147483646 w 376"/>
                <a:gd name="T77" fmla="*/ 2147483646 h 358"/>
                <a:gd name="T78" fmla="*/ 2147483646 w 376"/>
                <a:gd name="T79" fmla="*/ 2147483646 h 358"/>
                <a:gd name="T80" fmla="*/ 2147483646 w 376"/>
                <a:gd name="T81" fmla="*/ 2147483646 h 358"/>
                <a:gd name="T82" fmla="*/ 2147483646 w 376"/>
                <a:gd name="T83" fmla="*/ 2147483646 h 358"/>
                <a:gd name="T84" fmla="*/ 2147483646 w 376"/>
                <a:gd name="T85" fmla="*/ 2147483646 h 358"/>
                <a:gd name="T86" fmla="*/ 2147483646 w 376"/>
                <a:gd name="T87" fmla="*/ 2147483646 h 358"/>
                <a:gd name="T88" fmla="*/ 2147483646 w 376"/>
                <a:gd name="T89" fmla="*/ 2147483646 h 358"/>
                <a:gd name="T90" fmla="*/ 2147483646 w 376"/>
                <a:gd name="T91" fmla="*/ 2147483646 h 358"/>
                <a:gd name="T92" fmla="*/ 2147483646 w 376"/>
                <a:gd name="T93" fmla="*/ 2147483646 h 358"/>
                <a:gd name="T94" fmla="*/ 2147483646 w 376"/>
                <a:gd name="T95" fmla="*/ 2147483646 h 358"/>
                <a:gd name="T96" fmla="*/ 2147483646 w 376"/>
                <a:gd name="T97" fmla="*/ 2147483646 h 358"/>
                <a:gd name="T98" fmla="*/ 2147483646 w 376"/>
                <a:gd name="T99" fmla="*/ 2147483646 h 358"/>
                <a:gd name="T100" fmla="*/ 2147483646 w 376"/>
                <a:gd name="T101" fmla="*/ 2147483646 h 358"/>
                <a:gd name="T102" fmla="*/ 2147483646 w 376"/>
                <a:gd name="T103" fmla="*/ 2147483646 h 358"/>
                <a:gd name="T104" fmla="*/ 2147483646 w 376"/>
                <a:gd name="T105" fmla="*/ 0 h 358"/>
                <a:gd name="T106" fmla="*/ 2147483646 w 376"/>
                <a:gd name="T107" fmla="*/ 2147483646 h 358"/>
                <a:gd name="T108" fmla="*/ 2147483646 w 376"/>
                <a:gd name="T109" fmla="*/ 2147483646 h 358"/>
                <a:gd name="T110" fmla="*/ 2147483646 w 376"/>
                <a:gd name="T111" fmla="*/ 2147483646 h 358"/>
                <a:gd name="T112" fmla="*/ 2147483646 w 376"/>
                <a:gd name="T113" fmla="*/ 2147483646 h 35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76" h="358">
                  <a:moveTo>
                    <a:pt x="172" y="46"/>
                  </a:moveTo>
                  <a:lnTo>
                    <a:pt x="162" y="60"/>
                  </a:lnTo>
                  <a:lnTo>
                    <a:pt x="160" y="64"/>
                  </a:lnTo>
                  <a:lnTo>
                    <a:pt x="160" y="74"/>
                  </a:lnTo>
                  <a:lnTo>
                    <a:pt x="160" y="80"/>
                  </a:lnTo>
                  <a:lnTo>
                    <a:pt x="142" y="80"/>
                  </a:lnTo>
                  <a:lnTo>
                    <a:pt x="140" y="80"/>
                  </a:lnTo>
                  <a:lnTo>
                    <a:pt x="128" y="76"/>
                  </a:lnTo>
                  <a:lnTo>
                    <a:pt x="116" y="92"/>
                  </a:lnTo>
                  <a:lnTo>
                    <a:pt x="102" y="100"/>
                  </a:lnTo>
                  <a:lnTo>
                    <a:pt x="92" y="112"/>
                  </a:lnTo>
                  <a:lnTo>
                    <a:pt x="90" y="116"/>
                  </a:lnTo>
                  <a:lnTo>
                    <a:pt x="70" y="138"/>
                  </a:lnTo>
                  <a:lnTo>
                    <a:pt x="70" y="140"/>
                  </a:lnTo>
                  <a:lnTo>
                    <a:pt x="68" y="140"/>
                  </a:lnTo>
                  <a:lnTo>
                    <a:pt x="54" y="148"/>
                  </a:lnTo>
                  <a:lnTo>
                    <a:pt x="42" y="140"/>
                  </a:lnTo>
                  <a:lnTo>
                    <a:pt x="42" y="138"/>
                  </a:lnTo>
                  <a:lnTo>
                    <a:pt x="30" y="126"/>
                  </a:lnTo>
                  <a:lnTo>
                    <a:pt x="24" y="122"/>
                  </a:lnTo>
                  <a:lnTo>
                    <a:pt x="28" y="156"/>
                  </a:lnTo>
                  <a:lnTo>
                    <a:pt x="34" y="172"/>
                  </a:lnTo>
                  <a:lnTo>
                    <a:pt x="22" y="184"/>
                  </a:lnTo>
                  <a:lnTo>
                    <a:pt x="4" y="208"/>
                  </a:lnTo>
                  <a:lnTo>
                    <a:pt x="4" y="220"/>
                  </a:lnTo>
                  <a:lnTo>
                    <a:pt x="0" y="226"/>
                  </a:lnTo>
                  <a:lnTo>
                    <a:pt x="2" y="232"/>
                  </a:lnTo>
                  <a:lnTo>
                    <a:pt x="8" y="232"/>
                  </a:lnTo>
                  <a:lnTo>
                    <a:pt x="32" y="238"/>
                  </a:lnTo>
                  <a:lnTo>
                    <a:pt x="34" y="238"/>
                  </a:lnTo>
                  <a:lnTo>
                    <a:pt x="34" y="240"/>
                  </a:lnTo>
                  <a:lnTo>
                    <a:pt x="40" y="244"/>
                  </a:lnTo>
                  <a:lnTo>
                    <a:pt x="46" y="248"/>
                  </a:lnTo>
                  <a:lnTo>
                    <a:pt x="48" y="248"/>
                  </a:lnTo>
                  <a:lnTo>
                    <a:pt x="50" y="252"/>
                  </a:lnTo>
                  <a:lnTo>
                    <a:pt x="52" y="258"/>
                  </a:lnTo>
                  <a:lnTo>
                    <a:pt x="54" y="264"/>
                  </a:lnTo>
                  <a:lnTo>
                    <a:pt x="78" y="272"/>
                  </a:lnTo>
                  <a:lnTo>
                    <a:pt x="86" y="270"/>
                  </a:lnTo>
                  <a:lnTo>
                    <a:pt x="92" y="260"/>
                  </a:lnTo>
                  <a:lnTo>
                    <a:pt x="112" y="224"/>
                  </a:lnTo>
                  <a:lnTo>
                    <a:pt x="122" y="212"/>
                  </a:lnTo>
                  <a:lnTo>
                    <a:pt x="122" y="210"/>
                  </a:lnTo>
                  <a:lnTo>
                    <a:pt x="138" y="204"/>
                  </a:lnTo>
                  <a:lnTo>
                    <a:pt x="148" y="202"/>
                  </a:lnTo>
                  <a:lnTo>
                    <a:pt x="154" y="196"/>
                  </a:lnTo>
                  <a:lnTo>
                    <a:pt x="160" y="192"/>
                  </a:lnTo>
                  <a:lnTo>
                    <a:pt x="164" y="194"/>
                  </a:lnTo>
                  <a:lnTo>
                    <a:pt x="172" y="198"/>
                  </a:lnTo>
                  <a:lnTo>
                    <a:pt x="174" y="198"/>
                  </a:lnTo>
                  <a:lnTo>
                    <a:pt x="174" y="200"/>
                  </a:lnTo>
                  <a:lnTo>
                    <a:pt x="188" y="220"/>
                  </a:lnTo>
                  <a:lnTo>
                    <a:pt x="188" y="222"/>
                  </a:lnTo>
                  <a:lnTo>
                    <a:pt x="190" y="238"/>
                  </a:lnTo>
                  <a:lnTo>
                    <a:pt x="188" y="254"/>
                  </a:lnTo>
                  <a:lnTo>
                    <a:pt x="184" y="268"/>
                  </a:lnTo>
                  <a:lnTo>
                    <a:pt x="184" y="270"/>
                  </a:lnTo>
                  <a:lnTo>
                    <a:pt x="174" y="284"/>
                  </a:lnTo>
                  <a:lnTo>
                    <a:pt x="168" y="294"/>
                  </a:lnTo>
                  <a:lnTo>
                    <a:pt x="170" y="312"/>
                  </a:lnTo>
                  <a:lnTo>
                    <a:pt x="172" y="312"/>
                  </a:lnTo>
                  <a:lnTo>
                    <a:pt x="176" y="308"/>
                  </a:lnTo>
                  <a:lnTo>
                    <a:pt x="184" y="304"/>
                  </a:lnTo>
                  <a:lnTo>
                    <a:pt x="184" y="302"/>
                  </a:lnTo>
                  <a:lnTo>
                    <a:pt x="186" y="300"/>
                  </a:lnTo>
                  <a:lnTo>
                    <a:pt x="194" y="308"/>
                  </a:lnTo>
                  <a:lnTo>
                    <a:pt x="194" y="320"/>
                  </a:lnTo>
                  <a:lnTo>
                    <a:pt x="192" y="320"/>
                  </a:lnTo>
                  <a:lnTo>
                    <a:pt x="186" y="324"/>
                  </a:lnTo>
                  <a:lnTo>
                    <a:pt x="184" y="328"/>
                  </a:lnTo>
                  <a:lnTo>
                    <a:pt x="184" y="334"/>
                  </a:lnTo>
                  <a:lnTo>
                    <a:pt x="182" y="336"/>
                  </a:lnTo>
                  <a:lnTo>
                    <a:pt x="178" y="344"/>
                  </a:lnTo>
                  <a:lnTo>
                    <a:pt x="176" y="344"/>
                  </a:lnTo>
                  <a:lnTo>
                    <a:pt x="168" y="346"/>
                  </a:lnTo>
                  <a:lnTo>
                    <a:pt x="162" y="348"/>
                  </a:lnTo>
                  <a:lnTo>
                    <a:pt x="158" y="356"/>
                  </a:lnTo>
                  <a:lnTo>
                    <a:pt x="158" y="358"/>
                  </a:lnTo>
                  <a:lnTo>
                    <a:pt x="184" y="354"/>
                  </a:lnTo>
                  <a:lnTo>
                    <a:pt x="190" y="350"/>
                  </a:lnTo>
                  <a:lnTo>
                    <a:pt x="198" y="328"/>
                  </a:lnTo>
                  <a:lnTo>
                    <a:pt x="258" y="266"/>
                  </a:lnTo>
                  <a:lnTo>
                    <a:pt x="260" y="266"/>
                  </a:lnTo>
                  <a:lnTo>
                    <a:pt x="272" y="260"/>
                  </a:lnTo>
                  <a:lnTo>
                    <a:pt x="284" y="260"/>
                  </a:lnTo>
                  <a:lnTo>
                    <a:pt x="294" y="258"/>
                  </a:lnTo>
                  <a:lnTo>
                    <a:pt x="304" y="252"/>
                  </a:lnTo>
                  <a:lnTo>
                    <a:pt x="312" y="244"/>
                  </a:lnTo>
                  <a:lnTo>
                    <a:pt x="326" y="208"/>
                  </a:lnTo>
                  <a:lnTo>
                    <a:pt x="376" y="156"/>
                  </a:lnTo>
                  <a:lnTo>
                    <a:pt x="372" y="128"/>
                  </a:lnTo>
                  <a:lnTo>
                    <a:pt x="368" y="126"/>
                  </a:lnTo>
                  <a:lnTo>
                    <a:pt x="364" y="122"/>
                  </a:lnTo>
                  <a:lnTo>
                    <a:pt x="364" y="120"/>
                  </a:lnTo>
                  <a:lnTo>
                    <a:pt x="364" y="122"/>
                  </a:lnTo>
                  <a:lnTo>
                    <a:pt x="356" y="122"/>
                  </a:lnTo>
                  <a:lnTo>
                    <a:pt x="350" y="120"/>
                  </a:lnTo>
                  <a:lnTo>
                    <a:pt x="346" y="116"/>
                  </a:lnTo>
                  <a:lnTo>
                    <a:pt x="344" y="110"/>
                  </a:lnTo>
                  <a:lnTo>
                    <a:pt x="342" y="108"/>
                  </a:lnTo>
                  <a:lnTo>
                    <a:pt x="342" y="66"/>
                  </a:lnTo>
                  <a:lnTo>
                    <a:pt x="336" y="62"/>
                  </a:lnTo>
                  <a:lnTo>
                    <a:pt x="328" y="56"/>
                  </a:lnTo>
                  <a:lnTo>
                    <a:pt x="316" y="44"/>
                  </a:lnTo>
                  <a:lnTo>
                    <a:pt x="308" y="30"/>
                  </a:lnTo>
                  <a:lnTo>
                    <a:pt x="306" y="24"/>
                  </a:lnTo>
                  <a:lnTo>
                    <a:pt x="306" y="16"/>
                  </a:lnTo>
                  <a:lnTo>
                    <a:pt x="308" y="12"/>
                  </a:lnTo>
                  <a:lnTo>
                    <a:pt x="302" y="4"/>
                  </a:lnTo>
                  <a:lnTo>
                    <a:pt x="300" y="10"/>
                  </a:lnTo>
                  <a:lnTo>
                    <a:pt x="294" y="24"/>
                  </a:lnTo>
                  <a:lnTo>
                    <a:pt x="292" y="24"/>
                  </a:lnTo>
                  <a:lnTo>
                    <a:pt x="282" y="24"/>
                  </a:lnTo>
                  <a:lnTo>
                    <a:pt x="274" y="20"/>
                  </a:lnTo>
                  <a:lnTo>
                    <a:pt x="270" y="16"/>
                  </a:lnTo>
                  <a:lnTo>
                    <a:pt x="268" y="10"/>
                  </a:lnTo>
                  <a:lnTo>
                    <a:pt x="268" y="8"/>
                  </a:lnTo>
                  <a:lnTo>
                    <a:pt x="264" y="8"/>
                  </a:lnTo>
                  <a:lnTo>
                    <a:pt x="248" y="12"/>
                  </a:lnTo>
                  <a:lnTo>
                    <a:pt x="236" y="0"/>
                  </a:lnTo>
                  <a:lnTo>
                    <a:pt x="232" y="0"/>
                  </a:lnTo>
                  <a:lnTo>
                    <a:pt x="228" y="4"/>
                  </a:lnTo>
                  <a:lnTo>
                    <a:pt x="234" y="12"/>
                  </a:lnTo>
                  <a:lnTo>
                    <a:pt x="236" y="14"/>
                  </a:lnTo>
                  <a:lnTo>
                    <a:pt x="228" y="30"/>
                  </a:lnTo>
                  <a:lnTo>
                    <a:pt x="226" y="30"/>
                  </a:lnTo>
                  <a:lnTo>
                    <a:pt x="226" y="32"/>
                  </a:lnTo>
                  <a:lnTo>
                    <a:pt x="212" y="48"/>
                  </a:lnTo>
                  <a:lnTo>
                    <a:pt x="210" y="48"/>
                  </a:lnTo>
                  <a:lnTo>
                    <a:pt x="208" y="48"/>
                  </a:lnTo>
                  <a:lnTo>
                    <a:pt x="186" y="50"/>
                  </a:lnTo>
                  <a:lnTo>
                    <a:pt x="17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8" name="吉林"/>
            <p:cNvSpPr/>
            <p:nvPr>
              <p:custDataLst>
                <p:tags r:id="rId59"/>
              </p:custDataLst>
            </p:nvPr>
          </p:nvSpPr>
          <p:spPr bwMode="auto">
            <a:xfrm>
              <a:off x="4808538" y="2573061"/>
              <a:ext cx="719489" cy="488841"/>
            </a:xfrm>
            <a:custGeom>
              <a:avLst/>
              <a:gdLst>
                <a:gd name="T0" fmla="*/ 2147483646 w 536"/>
                <a:gd name="T1" fmla="*/ 2147483646 h 364"/>
                <a:gd name="T2" fmla="*/ 2147483646 w 536"/>
                <a:gd name="T3" fmla="*/ 2147483646 h 364"/>
                <a:gd name="T4" fmla="*/ 2147483646 w 536"/>
                <a:gd name="T5" fmla="*/ 2147483646 h 364"/>
                <a:gd name="T6" fmla="*/ 2147483646 w 536"/>
                <a:gd name="T7" fmla="*/ 2147483646 h 364"/>
                <a:gd name="T8" fmla="*/ 2147483646 w 536"/>
                <a:gd name="T9" fmla="*/ 2147483646 h 364"/>
                <a:gd name="T10" fmla="*/ 2147483646 w 536"/>
                <a:gd name="T11" fmla="*/ 2147483646 h 364"/>
                <a:gd name="T12" fmla="*/ 2147483646 w 536"/>
                <a:gd name="T13" fmla="*/ 2147483646 h 364"/>
                <a:gd name="T14" fmla="*/ 2147483646 w 536"/>
                <a:gd name="T15" fmla="*/ 2147483646 h 364"/>
                <a:gd name="T16" fmla="*/ 2147483646 w 536"/>
                <a:gd name="T17" fmla="*/ 2147483646 h 364"/>
                <a:gd name="T18" fmla="*/ 2147483646 w 536"/>
                <a:gd name="T19" fmla="*/ 2147483646 h 364"/>
                <a:gd name="T20" fmla="*/ 2147483646 w 536"/>
                <a:gd name="T21" fmla="*/ 2147483646 h 364"/>
                <a:gd name="T22" fmla="*/ 2147483646 w 536"/>
                <a:gd name="T23" fmla="*/ 2147483646 h 364"/>
                <a:gd name="T24" fmla="*/ 2147483646 w 536"/>
                <a:gd name="T25" fmla="*/ 2147483646 h 364"/>
                <a:gd name="T26" fmla="*/ 2147483646 w 536"/>
                <a:gd name="T27" fmla="*/ 2147483646 h 364"/>
                <a:gd name="T28" fmla="*/ 2147483646 w 536"/>
                <a:gd name="T29" fmla="*/ 2147483646 h 364"/>
                <a:gd name="T30" fmla="*/ 2147483646 w 536"/>
                <a:gd name="T31" fmla="*/ 2147483646 h 364"/>
                <a:gd name="T32" fmla="*/ 2147483646 w 536"/>
                <a:gd name="T33" fmla="*/ 2147483646 h 364"/>
                <a:gd name="T34" fmla="*/ 2147483646 w 536"/>
                <a:gd name="T35" fmla="*/ 2147483646 h 364"/>
                <a:gd name="T36" fmla="*/ 2147483646 w 536"/>
                <a:gd name="T37" fmla="*/ 2147483646 h 364"/>
                <a:gd name="T38" fmla="*/ 2147483646 w 536"/>
                <a:gd name="T39" fmla="*/ 2147483646 h 364"/>
                <a:gd name="T40" fmla="*/ 2147483646 w 536"/>
                <a:gd name="T41" fmla="*/ 2147483646 h 364"/>
                <a:gd name="T42" fmla="*/ 2147483646 w 536"/>
                <a:gd name="T43" fmla="*/ 2147483646 h 364"/>
                <a:gd name="T44" fmla="*/ 2147483646 w 536"/>
                <a:gd name="T45" fmla="*/ 2147483646 h 364"/>
                <a:gd name="T46" fmla="*/ 2147483646 w 536"/>
                <a:gd name="T47" fmla="*/ 2147483646 h 364"/>
                <a:gd name="T48" fmla="*/ 2147483646 w 536"/>
                <a:gd name="T49" fmla="*/ 2147483646 h 364"/>
                <a:gd name="T50" fmla="*/ 2147483646 w 536"/>
                <a:gd name="T51" fmla="*/ 2147483646 h 364"/>
                <a:gd name="T52" fmla="*/ 2147483646 w 536"/>
                <a:gd name="T53" fmla="*/ 2147483646 h 364"/>
                <a:gd name="T54" fmla="*/ 2147483646 w 536"/>
                <a:gd name="T55" fmla="*/ 2147483646 h 364"/>
                <a:gd name="T56" fmla="*/ 2147483646 w 536"/>
                <a:gd name="T57" fmla="*/ 2147483646 h 364"/>
                <a:gd name="T58" fmla="*/ 2147483646 w 536"/>
                <a:gd name="T59" fmla="*/ 2147483646 h 364"/>
                <a:gd name="T60" fmla="*/ 2147483646 w 536"/>
                <a:gd name="T61" fmla="*/ 2147483646 h 364"/>
                <a:gd name="T62" fmla="*/ 2147483646 w 536"/>
                <a:gd name="T63" fmla="*/ 2147483646 h 364"/>
                <a:gd name="T64" fmla="*/ 2147483646 w 536"/>
                <a:gd name="T65" fmla="*/ 2147483646 h 364"/>
                <a:gd name="T66" fmla="*/ 2147483646 w 536"/>
                <a:gd name="T67" fmla="*/ 2147483646 h 364"/>
                <a:gd name="T68" fmla="*/ 2147483646 w 536"/>
                <a:gd name="T69" fmla="*/ 2147483646 h 364"/>
                <a:gd name="T70" fmla="*/ 2147483646 w 536"/>
                <a:gd name="T71" fmla="*/ 2147483646 h 364"/>
                <a:gd name="T72" fmla="*/ 2147483646 w 536"/>
                <a:gd name="T73" fmla="*/ 2147483646 h 364"/>
                <a:gd name="T74" fmla="*/ 2147483646 w 536"/>
                <a:gd name="T75" fmla="*/ 2147483646 h 364"/>
                <a:gd name="T76" fmla="*/ 2147483646 w 536"/>
                <a:gd name="T77" fmla="*/ 2147483646 h 364"/>
                <a:gd name="T78" fmla="*/ 2147483646 w 536"/>
                <a:gd name="T79" fmla="*/ 2147483646 h 364"/>
                <a:gd name="T80" fmla="*/ 2147483646 w 536"/>
                <a:gd name="T81" fmla="*/ 2147483646 h 364"/>
                <a:gd name="T82" fmla="*/ 2147483646 w 536"/>
                <a:gd name="T83" fmla="*/ 2147483646 h 364"/>
                <a:gd name="T84" fmla="*/ 2147483646 w 536"/>
                <a:gd name="T85" fmla="*/ 2147483646 h 364"/>
                <a:gd name="T86" fmla="*/ 2147483646 w 536"/>
                <a:gd name="T87" fmla="*/ 2147483646 h 364"/>
                <a:gd name="T88" fmla="*/ 2147483646 w 536"/>
                <a:gd name="T89" fmla="*/ 2147483646 h 364"/>
                <a:gd name="T90" fmla="*/ 2147483646 w 536"/>
                <a:gd name="T91" fmla="*/ 2147483646 h 364"/>
                <a:gd name="T92" fmla="*/ 2147483646 w 536"/>
                <a:gd name="T93" fmla="*/ 2147483646 h 364"/>
                <a:gd name="T94" fmla="*/ 2147483646 w 536"/>
                <a:gd name="T95" fmla="*/ 2147483646 h 364"/>
                <a:gd name="T96" fmla="*/ 2147483646 w 536"/>
                <a:gd name="T97" fmla="*/ 2147483646 h 364"/>
                <a:gd name="T98" fmla="*/ 2147483646 w 536"/>
                <a:gd name="T99" fmla="*/ 2147483646 h 364"/>
                <a:gd name="T100" fmla="*/ 2147483646 w 536"/>
                <a:gd name="T101" fmla="*/ 2147483646 h 364"/>
                <a:gd name="T102" fmla="*/ 2147483646 w 536"/>
                <a:gd name="T103" fmla="*/ 2147483646 h 36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36" h="364">
                  <a:moveTo>
                    <a:pt x="104" y="18"/>
                  </a:moveTo>
                  <a:lnTo>
                    <a:pt x="102" y="0"/>
                  </a:lnTo>
                  <a:lnTo>
                    <a:pt x="94" y="6"/>
                  </a:lnTo>
                  <a:lnTo>
                    <a:pt x="92" y="6"/>
                  </a:lnTo>
                  <a:lnTo>
                    <a:pt x="74" y="12"/>
                  </a:lnTo>
                  <a:lnTo>
                    <a:pt x="72" y="12"/>
                  </a:lnTo>
                  <a:lnTo>
                    <a:pt x="70" y="10"/>
                  </a:lnTo>
                  <a:lnTo>
                    <a:pt x="70" y="20"/>
                  </a:lnTo>
                  <a:lnTo>
                    <a:pt x="68" y="20"/>
                  </a:lnTo>
                  <a:lnTo>
                    <a:pt x="60" y="34"/>
                  </a:lnTo>
                  <a:lnTo>
                    <a:pt x="58" y="34"/>
                  </a:lnTo>
                  <a:lnTo>
                    <a:pt x="58" y="36"/>
                  </a:lnTo>
                  <a:lnTo>
                    <a:pt x="44" y="48"/>
                  </a:lnTo>
                  <a:lnTo>
                    <a:pt x="42" y="48"/>
                  </a:lnTo>
                  <a:lnTo>
                    <a:pt x="40" y="48"/>
                  </a:lnTo>
                  <a:lnTo>
                    <a:pt x="28" y="40"/>
                  </a:lnTo>
                  <a:lnTo>
                    <a:pt x="22" y="34"/>
                  </a:lnTo>
                  <a:lnTo>
                    <a:pt x="18" y="32"/>
                  </a:lnTo>
                  <a:lnTo>
                    <a:pt x="8" y="34"/>
                  </a:lnTo>
                  <a:lnTo>
                    <a:pt x="0" y="40"/>
                  </a:lnTo>
                  <a:lnTo>
                    <a:pt x="18" y="54"/>
                  </a:lnTo>
                  <a:lnTo>
                    <a:pt x="32" y="60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6" y="80"/>
                  </a:lnTo>
                  <a:lnTo>
                    <a:pt x="36" y="104"/>
                  </a:lnTo>
                  <a:lnTo>
                    <a:pt x="40" y="118"/>
                  </a:lnTo>
                  <a:lnTo>
                    <a:pt x="50" y="140"/>
                  </a:lnTo>
                  <a:lnTo>
                    <a:pt x="60" y="152"/>
                  </a:lnTo>
                  <a:lnTo>
                    <a:pt x="70" y="144"/>
                  </a:lnTo>
                  <a:lnTo>
                    <a:pt x="76" y="136"/>
                  </a:lnTo>
                  <a:lnTo>
                    <a:pt x="88" y="122"/>
                  </a:lnTo>
                  <a:lnTo>
                    <a:pt x="98" y="132"/>
                  </a:lnTo>
                  <a:lnTo>
                    <a:pt x="108" y="152"/>
                  </a:lnTo>
                  <a:lnTo>
                    <a:pt x="120" y="156"/>
                  </a:lnTo>
                  <a:lnTo>
                    <a:pt x="126" y="176"/>
                  </a:lnTo>
                  <a:lnTo>
                    <a:pt x="124" y="194"/>
                  </a:lnTo>
                  <a:lnTo>
                    <a:pt x="124" y="196"/>
                  </a:lnTo>
                  <a:lnTo>
                    <a:pt x="120" y="212"/>
                  </a:lnTo>
                  <a:lnTo>
                    <a:pt x="128" y="220"/>
                  </a:lnTo>
                  <a:lnTo>
                    <a:pt x="138" y="214"/>
                  </a:lnTo>
                  <a:lnTo>
                    <a:pt x="148" y="204"/>
                  </a:lnTo>
                  <a:lnTo>
                    <a:pt x="150" y="206"/>
                  </a:lnTo>
                  <a:lnTo>
                    <a:pt x="158" y="208"/>
                  </a:lnTo>
                  <a:lnTo>
                    <a:pt x="168" y="218"/>
                  </a:lnTo>
                  <a:lnTo>
                    <a:pt x="178" y="216"/>
                  </a:lnTo>
                  <a:lnTo>
                    <a:pt x="184" y="214"/>
                  </a:lnTo>
                  <a:lnTo>
                    <a:pt x="188" y="216"/>
                  </a:lnTo>
                  <a:lnTo>
                    <a:pt x="190" y="218"/>
                  </a:lnTo>
                  <a:lnTo>
                    <a:pt x="192" y="220"/>
                  </a:lnTo>
                  <a:lnTo>
                    <a:pt x="192" y="228"/>
                  </a:lnTo>
                  <a:lnTo>
                    <a:pt x="194" y="228"/>
                  </a:lnTo>
                  <a:lnTo>
                    <a:pt x="204" y="232"/>
                  </a:lnTo>
                  <a:lnTo>
                    <a:pt x="210" y="222"/>
                  </a:lnTo>
                  <a:lnTo>
                    <a:pt x="210" y="218"/>
                  </a:lnTo>
                  <a:lnTo>
                    <a:pt x="210" y="214"/>
                  </a:lnTo>
                  <a:lnTo>
                    <a:pt x="212" y="210"/>
                  </a:lnTo>
                  <a:lnTo>
                    <a:pt x="220" y="212"/>
                  </a:lnTo>
                  <a:lnTo>
                    <a:pt x="226" y="214"/>
                  </a:lnTo>
                  <a:lnTo>
                    <a:pt x="230" y="218"/>
                  </a:lnTo>
                  <a:lnTo>
                    <a:pt x="232" y="222"/>
                  </a:lnTo>
                  <a:lnTo>
                    <a:pt x="232" y="228"/>
                  </a:lnTo>
                  <a:lnTo>
                    <a:pt x="232" y="232"/>
                  </a:lnTo>
                  <a:lnTo>
                    <a:pt x="232" y="242"/>
                  </a:lnTo>
                  <a:lnTo>
                    <a:pt x="240" y="256"/>
                  </a:lnTo>
                  <a:lnTo>
                    <a:pt x="250" y="266"/>
                  </a:lnTo>
                  <a:lnTo>
                    <a:pt x="256" y="272"/>
                  </a:lnTo>
                  <a:lnTo>
                    <a:pt x="262" y="274"/>
                  </a:lnTo>
                  <a:lnTo>
                    <a:pt x="264" y="274"/>
                  </a:lnTo>
                  <a:lnTo>
                    <a:pt x="266" y="278"/>
                  </a:lnTo>
                  <a:lnTo>
                    <a:pt x="268" y="288"/>
                  </a:lnTo>
                  <a:lnTo>
                    <a:pt x="268" y="324"/>
                  </a:lnTo>
                  <a:lnTo>
                    <a:pt x="270" y="328"/>
                  </a:lnTo>
                  <a:lnTo>
                    <a:pt x="274" y="330"/>
                  </a:lnTo>
                  <a:lnTo>
                    <a:pt x="276" y="330"/>
                  </a:lnTo>
                  <a:lnTo>
                    <a:pt x="282" y="330"/>
                  </a:lnTo>
                  <a:lnTo>
                    <a:pt x="288" y="332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298" y="344"/>
                  </a:lnTo>
                  <a:lnTo>
                    <a:pt x="300" y="364"/>
                  </a:lnTo>
                  <a:lnTo>
                    <a:pt x="318" y="328"/>
                  </a:lnTo>
                  <a:lnTo>
                    <a:pt x="322" y="314"/>
                  </a:lnTo>
                  <a:lnTo>
                    <a:pt x="326" y="304"/>
                  </a:lnTo>
                  <a:lnTo>
                    <a:pt x="332" y="296"/>
                  </a:lnTo>
                  <a:lnTo>
                    <a:pt x="338" y="294"/>
                  </a:lnTo>
                  <a:lnTo>
                    <a:pt x="344" y="294"/>
                  </a:lnTo>
                  <a:lnTo>
                    <a:pt x="352" y="294"/>
                  </a:lnTo>
                  <a:lnTo>
                    <a:pt x="372" y="304"/>
                  </a:lnTo>
                  <a:lnTo>
                    <a:pt x="424" y="308"/>
                  </a:lnTo>
                  <a:lnTo>
                    <a:pt x="424" y="296"/>
                  </a:lnTo>
                  <a:lnTo>
                    <a:pt x="400" y="272"/>
                  </a:lnTo>
                  <a:lnTo>
                    <a:pt x="388" y="264"/>
                  </a:lnTo>
                  <a:lnTo>
                    <a:pt x="386" y="262"/>
                  </a:lnTo>
                  <a:lnTo>
                    <a:pt x="386" y="258"/>
                  </a:lnTo>
                  <a:lnTo>
                    <a:pt x="404" y="260"/>
                  </a:lnTo>
                  <a:lnTo>
                    <a:pt x="412" y="260"/>
                  </a:lnTo>
                  <a:lnTo>
                    <a:pt x="418" y="260"/>
                  </a:lnTo>
                  <a:lnTo>
                    <a:pt x="424" y="260"/>
                  </a:lnTo>
                  <a:lnTo>
                    <a:pt x="430" y="256"/>
                  </a:lnTo>
                  <a:lnTo>
                    <a:pt x="436" y="252"/>
                  </a:lnTo>
                  <a:lnTo>
                    <a:pt x="442" y="246"/>
                  </a:lnTo>
                  <a:lnTo>
                    <a:pt x="452" y="228"/>
                  </a:lnTo>
                  <a:lnTo>
                    <a:pt x="454" y="228"/>
                  </a:lnTo>
                  <a:lnTo>
                    <a:pt x="472" y="212"/>
                  </a:lnTo>
                  <a:lnTo>
                    <a:pt x="474" y="174"/>
                  </a:lnTo>
                  <a:lnTo>
                    <a:pt x="474" y="170"/>
                  </a:lnTo>
                  <a:lnTo>
                    <a:pt x="476" y="170"/>
                  </a:lnTo>
                  <a:lnTo>
                    <a:pt x="478" y="170"/>
                  </a:lnTo>
                  <a:lnTo>
                    <a:pt x="492" y="168"/>
                  </a:lnTo>
                  <a:lnTo>
                    <a:pt x="494" y="168"/>
                  </a:lnTo>
                  <a:lnTo>
                    <a:pt x="496" y="168"/>
                  </a:lnTo>
                  <a:lnTo>
                    <a:pt x="524" y="198"/>
                  </a:lnTo>
                  <a:lnTo>
                    <a:pt x="532" y="196"/>
                  </a:lnTo>
                  <a:lnTo>
                    <a:pt x="532" y="190"/>
                  </a:lnTo>
                  <a:lnTo>
                    <a:pt x="518" y="176"/>
                  </a:lnTo>
                  <a:lnTo>
                    <a:pt x="516" y="174"/>
                  </a:lnTo>
                  <a:lnTo>
                    <a:pt x="514" y="172"/>
                  </a:lnTo>
                  <a:lnTo>
                    <a:pt x="536" y="158"/>
                  </a:lnTo>
                  <a:lnTo>
                    <a:pt x="536" y="124"/>
                  </a:lnTo>
                  <a:lnTo>
                    <a:pt x="526" y="126"/>
                  </a:lnTo>
                  <a:lnTo>
                    <a:pt x="524" y="126"/>
                  </a:lnTo>
                  <a:lnTo>
                    <a:pt x="512" y="120"/>
                  </a:lnTo>
                  <a:lnTo>
                    <a:pt x="504" y="118"/>
                  </a:lnTo>
                  <a:lnTo>
                    <a:pt x="492" y="110"/>
                  </a:lnTo>
                  <a:lnTo>
                    <a:pt x="486" y="106"/>
                  </a:lnTo>
                  <a:lnTo>
                    <a:pt x="484" y="102"/>
                  </a:lnTo>
                  <a:lnTo>
                    <a:pt x="484" y="104"/>
                  </a:lnTo>
                  <a:lnTo>
                    <a:pt x="482" y="108"/>
                  </a:lnTo>
                  <a:lnTo>
                    <a:pt x="480" y="108"/>
                  </a:lnTo>
                  <a:lnTo>
                    <a:pt x="476" y="110"/>
                  </a:lnTo>
                  <a:lnTo>
                    <a:pt x="470" y="112"/>
                  </a:lnTo>
                  <a:lnTo>
                    <a:pt x="468" y="112"/>
                  </a:lnTo>
                  <a:lnTo>
                    <a:pt x="468" y="110"/>
                  </a:lnTo>
                  <a:lnTo>
                    <a:pt x="456" y="102"/>
                  </a:lnTo>
                  <a:lnTo>
                    <a:pt x="446" y="110"/>
                  </a:lnTo>
                  <a:lnTo>
                    <a:pt x="440" y="116"/>
                  </a:lnTo>
                  <a:lnTo>
                    <a:pt x="438" y="120"/>
                  </a:lnTo>
                  <a:lnTo>
                    <a:pt x="444" y="132"/>
                  </a:lnTo>
                  <a:lnTo>
                    <a:pt x="446" y="136"/>
                  </a:lnTo>
                  <a:lnTo>
                    <a:pt x="444" y="138"/>
                  </a:lnTo>
                  <a:lnTo>
                    <a:pt x="440" y="142"/>
                  </a:lnTo>
                  <a:lnTo>
                    <a:pt x="434" y="144"/>
                  </a:lnTo>
                  <a:lnTo>
                    <a:pt x="428" y="146"/>
                  </a:lnTo>
                  <a:lnTo>
                    <a:pt x="422" y="148"/>
                  </a:lnTo>
                  <a:lnTo>
                    <a:pt x="418" y="146"/>
                  </a:lnTo>
                  <a:lnTo>
                    <a:pt x="416" y="144"/>
                  </a:lnTo>
                  <a:lnTo>
                    <a:pt x="414" y="140"/>
                  </a:lnTo>
                  <a:lnTo>
                    <a:pt x="392" y="120"/>
                  </a:lnTo>
                  <a:lnTo>
                    <a:pt x="382" y="114"/>
                  </a:lnTo>
                  <a:lnTo>
                    <a:pt x="376" y="108"/>
                  </a:lnTo>
                  <a:lnTo>
                    <a:pt x="374" y="104"/>
                  </a:lnTo>
                  <a:lnTo>
                    <a:pt x="374" y="100"/>
                  </a:lnTo>
                  <a:lnTo>
                    <a:pt x="372" y="92"/>
                  </a:lnTo>
                  <a:lnTo>
                    <a:pt x="370" y="86"/>
                  </a:lnTo>
                  <a:lnTo>
                    <a:pt x="366" y="88"/>
                  </a:lnTo>
                  <a:lnTo>
                    <a:pt x="364" y="90"/>
                  </a:lnTo>
                  <a:lnTo>
                    <a:pt x="366" y="94"/>
                  </a:lnTo>
                  <a:lnTo>
                    <a:pt x="368" y="98"/>
                  </a:lnTo>
                  <a:lnTo>
                    <a:pt x="368" y="100"/>
                  </a:lnTo>
                  <a:lnTo>
                    <a:pt x="370" y="100"/>
                  </a:lnTo>
                  <a:lnTo>
                    <a:pt x="368" y="102"/>
                  </a:lnTo>
                  <a:lnTo>
                    <a:pt x="358" y="120"/>
                  </a:lnTo>
                  <a:lnTo>
                    <a:pt x="340" y="116"/>
                  </a:lnTo>
                  <a:lnTo>
                    <a:pt x="336" y="114"/>
                  </a:lnTo>
                  <a:lnTo>
                    <a:pt x="336" y="112"/>
                  </a:lnTo>
                  <a:lnTo>
                    <a:pt x="336" y="106"/>
                  </a:lnTo>
                  <a:lnTo>
                    <a:pt x="336" y="100"/>
                  </a:lnTo>
                  <a:lnTo>
                    <a:pt x="332" y="94"/>
                  </a:lnTo>
                  <a:lnTo>
                    <a:pt x="318" y="84"/>
                  </a:lnTo>
                  <a:lnTo>
                    <a:pt x="316" y="82"/>
                  </a:lnTo>
                  <a:lnTo>
                    <a:pt x="314" y="84"/>
                  </a:lnTo>
                  <a:lnTo>
                    <a:pt x="312" y="86"/>
                  </a:lnTo>
                  <a:lnTo>
                    <a:pt x="298" y="84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8" y="76"/>
                  </a:lnTo>
                  <a:lnTo>
                    <a:pt x="288" y="70"/>
                  </a:lnTo>
                  <a:lnTo>
                    <a:pt x="290" y="68"/>
                  </a:lnTo>
                  <a:lnTo>
                    <a:pt x="284" y="56"/>
                  </a:lnTo>
                  <a:lnTo>
                    <a:pt x="256" y="58"/>
                  </a:lnTo>
                  <a:lnTo>
                    <a:pt x="256" y="64"/>
                  </a:lnTo>
                  <a:lnTo>
                    <a:pt x="254" y="68"/>
                  </a:lnTo>
                  <a:lnTo>
                    <a:pt x="252" y="70"/>
                  </a:lnTo>
                  <a:lnTo>
                    <a:pt x="248" y="72"/>
                  </a:lnTo>
                  <a:lnTo>
                    <a:pt x="240" y="72"/>
                  </a:lnTo>
                  <a:lnTo>
                    <a:pt x="234" y="68"/>
                  </a:lnTo>
                  <a:lnTo>
                    <a:pt x="234" y="66"/>
                  </a:lnTo>
                  <a:lnTo>
                    <a:pt x="226" y="56"/>
                  </a:lnTo>
                  <a:lnTo>
                    <a:pt x="224" y="48"/>
                  </a:lnTo>
                  <a:lnTo>
                    <a:pt x="220" y="40"/>
                  </a:lnTo>
                  <a:lnTo>
                    <a:pt x="212" y="46"/>
                  </a:lnTo>
                  <a:lnTo>
                    <a:pt x="202" y="50"/>
                  </a:lnTo>
                  <a:lnTo>
                    <a:pt x="200" y="50"/>
                  </a:lnTo>
                  <a:lnTo>
                    <a:pt x="196" y="48"/>
                  </a:lnTo>
                  <a:lnTo>
                    <a:pt x="194" y="46"/>
                  </a:lnTo>
                  <a:lnTo>
                    <a:pt x="186" y="48"/>
                  </a:lnTo>
                  <a:lnTo>
                    <a:pt x="164" y="54"/>
                  </a:lnTo>
                  <a:lnTo>
                    <a:pt x="158" y="58"/>
                  </a:lnTo>
                  <a:lnTo>
                    <a:pt x="152" y="58"/>
                  </a:lnTo>
                  <a:lnTo>
                    <a:pt x="150" y="58"/>
                  </a:lnTo>
                  <a:lnTo>
                    <a:pt x="140" y="56"/>
                  </a:lnTo>
                  <a:lnTo>
                    <a:pt x="134" y="52"/>
                  </a:lnTo>
                  <a:lnTo>
                    <a:pt x="120" y="42"/>
                  </a:lnTo>
                  <a:lnTo>
                    <a:pt x="10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49" name="黑龙江"/>
            <p:cNvSpPr/>
            <p:nvPr>
              <p:custDataLst>
                <p:tags r:id="rId60"/>
              </p:custDataLst>
            </p:nvPr>
          </p:nvSpPr>
          <p:spPr bwMode="auto">
            <a:xfrm>
              <a:off x="4655513" y="1882775"/>
              <a:ext cx="963795" cy="875616"/>
            </a:xfrm>
            <a:custGeom>
              <a:avLst/>
              <a:gdLst>
                <a:gd name="T0" fmla="*/ 2147483646 w 718"/>
                <a:gd name="T1" fmla="*/ 2147483646 h 652"/>
                <a:gd name="T2" fmla="*/ 2147483646 w 718"/>
                <a:gd name="T3" fmla="*/ 2147483646 h 652"/>
                <a:gd name="T4" fmla="*/ 2147483646 w 718"/>
                <a:gd name="T5" fmla="*/ 2147483646 h 652"/>
                <a:gd name="T6" fmla="*/ 2147483646 w 718"/>
                <a:gd name="T7" fmla="*/ 2147483646 h 652"/>
                <a:gd name="T8" fmla="*/ 2147483646 w 718"/>
                <a:gd name="T9" fmla="*/ 2147483646 h 652"/>
                <a:gd name="T10" fmla="*/ 2147483646 w 718"/>
                <a:gd name="T11" fmla="*/ 2147483646 h 652"/>
                <a:gd name="T12" fmla="*/ 2147483646 w 718"/>
                <a:gd name="T13" fmla="*/ 2147483646 h 652"/>
                <a:gd name="T14" fmla="*/ 2147483646 w 718"/>
                <a:gd name="T15" fmla="*/ 2147483646 h 652"/>
                <a:gd name="T16" fmla="*/ 2147483646 w 718"/>
                <a:gd name="T17" fmla="*/ 2147483646 h 652"/>
                <a:gd name="T18" fmla="*/ 2147483646 w 718"/>
                <a:gd name="T19" fmla="*/ 2147483646 h 652"/>
                <a:gd name="T20" fmla="*/ 2147483646 w 718"/>
                <a:gd name="T21" fmla="*/ 2147483646 h 652"/>
                <a:gd name="T22" fmla="*/ 2147483646 w 718"/>
                <a:gd name="T23" fmla="*/ 2147483646 h 652"/>
                <a:gd name="T24" fmla="*/ 2147483646 w 718"/>
                <a:gd name="T25" fmla="*/ 2147483646 h 652"/>
                <a:gd name="T26" fmla="*/ 2147483646 w 718"/>
                <a:gd name="T27" fmla="*/ 0 h 652"/>
                <a:gd name="T28" fmla="*/ 2147483646 w 718"/>
                <a:gd name="T29" fmla="*/ 2147483646 h 652"/>
                <a:gd name="T30" fmla="*/ 2147483646 w 718"/>
                <a:gd name="T31" fmla="*/ 2147483646 h 652"/>
                <a:gd name="T32" fmla="*/ 0 w 718"/>
                <a:gd name="T33" fmla="*/ 2147483646 h 652"/>
                <a:gd name="T34" fmla="*/ 2147483646 w 718"/>
                <a:gd name="T35" fmla="*/ 2147483646 h 652"/>
                <a:gd name="T36" fmla="*/ 2147483646 w 718"/>
                <a:gd name="T37" fmla="*/ 2147483646 h 652"/>
                <a:gd name="T38" fmla="*/ 2147483646 w 718"/>
                <a:gd name="T39" fmla="*/ 2147483646 h 652"/>
                <a:gd name="T40" fmla="*/ 2147483646 w 718"/>
                <a:gd name="T41" fmla="*/ 2147483646 h 652"/>
                <a:gd name="T42" fmla="*/ 2147483646 w 718"/>
                <a:gd name="T43" fmla="*/ 2147483646 h 652"/>
                <a:gd name="T44" fmla="*/ 2147483646 w 718"/>
                <a:gd name="T45" fmla="*/ 2147483646 h 652"/>
                <a:gd name="T46" fmla="*/ 2147483646 w 718"/>
                <a:gd name="T47" fmla="*/ 2147483646 h 652"/>
                <a:gd name="T48" fmla="*/ 2147483646 w 718"/>
                <a:gd name="T49" fmla="*/ 2147483646 h 652"/>
                <a:gd name="T50" fmla="*/ 2147483646 w 718"/>
                <a:gd name="T51" fmla="*/ 2147483646 h 652"/>
                <a:gd name="T52" fmla="*/ 2147483646 w 718"/>
                <a:gd name="T53" fmla="*/ 2147483646 h 652"/>
                <a:gd name="T54" fmla="*/ 2147483646 w 718"/>
                <a:gd name="T55" fmla="*/ 2147483646 h 652"/>
                <a:gd name="T56" fmla="*/ 2147483646 w 718"/>
                <a:gd name="T57" fmla="*/ 2147483646 h 652"/>
                <a:gd name="T58" fmla="*/ 2147483646 w 718"/>
                <a:gd name="T59" fmla="*/ 2147483646 h 652"/>
                <a:gd name="T60" fmla="*/ 2147483646 w 718"/>
                <a:gd name="T61" fmla="*/ 2147483646 h 652"/>
                <a:gd name="T62" fmla="*/ 2147483646 w 718"/>
                <a:gd name="T63" fmla="*/ 2147483646 h 652"/>
                <a:gd name="T64" fmla="*/ 2147483646 w 718"/>
                <a:gd name="T65" fmla="*/ 2147483646 h 652"/>
                <a:gd name="T66" fmla="*/ 2147483646 w 718"/>
                <a:gd name="T67" fmla="*/ 2147483646 h 652"/>
                <a:gd name="T68" fmla="*/ 2147483646 w 718"/>
                <a:gd name="T69" fmla="*/ 2147483646 h 652"/>
                <a:gd name="T70" fmla="*/ 2147483646 w 718"/>
                <a:gd name="T71" fmla="*/ 2147483646 h 652"/>
                <a:gd name="T72" fmla="*/ 2147483646 w 718"/>
                <a:gd name="T73" fmla="*/ 2147483646 h 652"/>
                <a:gd name="T74" fmla="*/ 2147483646 w 718"/>
                <a:gd name="T75" fmla="*/ 2147483646 h 652"/>
                <a:gd name="T76" fmla="*/ 2147483646 w 718"/>
                <a:gd name="T77" fmla="*/ 2147483646 h 652"/>
                <a:gd name="T78" fmla="*/ 2147483646 w 718"/>
                <a:gd name="T79" fmla="*/ 2147483646 h 652"/>
                <a:gd name="T80" fmla="*/ 2147483646 w 718"/>
                <a:gd name="T81" fmla="*/ 2147483646 h 652"/>
                <a:gd name="T82" fmla="*/ 2147483646 w 718"/>
                <a:gd name="T83" fmla="*/ 2147483646 h 652"/>
                <a:gd name="T84" fmla="*/ 2147483646 w 718"/>
                <a:gd name="T85" fmla="*/ 2147483646 h 652"/>
                <a:gd name="T86" fmla="*/ 2147483646 w 718"/>
                <a:gd name="T87" fmla="*/ 2147483646 h 652"/>
                <a:gd name="T88" fmla="*/ 2147483646 w 718"/>
                <a:gd name="T89" fmla="*/ 2147483646 h 652"/>
                <a:gd name="T90" fmla="*/ 2147483646 w 718"/>
                <a:gd name="T91" fmla="*/ 2147483646 h 652"/>
                <a:gd name="T92" fmla="*/ 2147483646 w 718"/>
                <a:gd name="T93" fmla="*/ 2147483646 h 652"/>
                <a:gd name="T94" fmla="*/ 2147483646 w 718"/>
                <a:gd name="T95" fmla="*/ 2147483646 h 652"/>
                <a:gd name="T96" fmla="*/ 2147483646 w 718"/>
                <a:gd name="T97" fmla="*/ 2147483646 h 652"/>
                <a:gd name="T98" fmla="*/ 2147483646 w 718"/>
                <a:gd name="T99" fmla="*/ 2147483646 h 652"/>
                <a:gd name="T100" fmla="*/ 2147483646 w 718"/>
                <a:gd name="T101" fmla="*/ 2147483646 h 652"/>
                <a:gd name="T102" fmla="*/ 2147483646 w 718"/>
                <a:gd name="T103" fmla="*/ 2147483646 h 652"/>
                <a:gd name="T104" fmla="*/ 2147483646 w 718"/>
                <a:gd name="T105" fmla="*/ 2147483646 h 652"/>
                <a:gd name="T106" fmla="*/ 2147483646 w 718"/>
                <a:gd name="T107" fmla="*/ 2147483646 h 652"/>
                <a:gd name="T108" fmla="*/ 2147483646 w 718"/>
                <a:gd name="T109" fmla="*/ 2147483646 h 652"/>
                <a:gd name="T110" fmla="*/ 2147483646 w 718"/>
                <a:gd name="T111" fmla="*/ 2147483646 h 652"/>
                <a:gd name="T112" fmla="*/ 2147483646 w 718"/>
                <a:gd name="T113" fmla="*/ 2147483646 h 652"/>
                <a:gd name="T114" fmla="*/ 2147483646 w 718"/>
                <a:gd name="T115" fmla="*/ 2147483646 h 652"/>
                <a:gd name="T116" fmla="*/ 2147483646 w 718"/>
                <a:gd name="T117" fmla="*/ 2147483646 h 652"/>
                <a:gd name="T118" fmla="*/ 2147483646 w 718"/>
                <a:gd name="T119" fmla="*/ 2147483646 h 652"/>
                <a:gd name="T120" fmla="*/ 2147483646 w 718"/>
                <a:gd name="T121" fmla="*/ 2147483646 h 652"/>
                <a:gd name="T122" fmla="*/ 2147483646 w 718"/>
                <a:gd name="T123" fmla="*/ 2147483646 h 6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18" h="652">
                  <a:moveTo>
                    <a:pt x="716" y="382"/>
                  </a:moveTo>
                  <a:lnTo>
                    <a:pt x="704" y="302"/>
                  </a:lnTo>
                  <a:lnTo>
                    <a:pt x="706" y="302"/>
                  </a:lnTo>
                  <a:lnTo>
                    <a:pt x="712" y="290"/>
                  </a:lnTo>
                  <a:lnTo>
                    <a:pt x="714" y="284"/>
                  </a:lnTo>
                  <a:lnTo>
                    <a:pt x="714" y="280"/>
                  </a:lnTo>
                  <a:lnTo>
                    <a:pt x="710" y="274"/>
                  </a:lnTo>
                  <a:lnTo>
                    <a:pt x="704" y="270"/>
                  </a:lnTo>
                  <a:lnTo>
                    <a:pt x="700" y="260"/>
                  </a:lnTo>
                  <a:lnTo>
                    <a:pt x="700" y="250"/>
                  </a:lnTo>
                  <a:lnTo>
                    <a:pt x="700" y="234"/>
                  </a:lnTo>
                  <a:lnTo>
                    <a:pt x="692" y="234"/>
                  </a:lnTo>
                  <a:lnTo>
                    <a:pt x="684" y="236"/>
                  </a:lnTo>
                  <a:lnTo>
                    <a:pt x="674" y="240"/>
                  </a:lnTo>
                  <a:lnTo>
                    <a:pt x="666" y="248"/>
                  </a:lnTo>
                  <a:lnTo>
                    <a:pt x="662" y="254"/>
                  </a:lnTo>
                  <a:lnTo>
                    <a:pt x="660" y="262"/>
                  </a:lnTo>
                  <a:lnTo>
                    <a:pt x="652" y="268"/>
                  </a:lnTo>
                  <a:lnTo>
                    <a:pt x="644" y="272"/>
                  </a:lnTo>
                  <a:lnTo>
                    <a:pt x="632" y="276"/>
                  </a:lnTo>
                  <a:lnTo>
                    <a:pt x="628" y="302"/>
                  </a:lnTo>
                  <a:lnTo>
                    <a:pt x="626" y="302"/>
                  </a:lnTo>
                  <a:lnTo>
                    <a:pt x="618" y="318"/>
                  </a:lnTo>
                  <a:lnTo>
                    <a:pt x="618" y="320"/>
                  </a:lnTo>
                  <a:lnTo>
                    <a:pt x="616" y="320"/>
                  </a:lnTo>
                  <a:lnTo>
                    <a:pt x="536" y="334"/>
                  </a:lnTo>
                  <a:lnTo>
                    <a:pt x="534" y="334"/>
                  </a:lnTo>
                  <a:lnTo>
                    <a:pt x="510" y="308"/>
                  </a:lnTo>
                  <a:lnTo>
                    <a:pt x="518" y="302"/>
                  </a:lnTo>
                  <a:lnTo>
                    <a:pt x="508" y="290"/>
                  </a:lnTo>
                  <a:lnTo>
                    <a:pt x="498" y="282"/>
                  </a:lnTo>
                  <a:lnTo>
                    <a:pt x="496" y="280"/>
                  </a:lnTo>
                  <a:lnTo>
                    <a:pt x="496" y="278"/>
                  </a:lnTo>
                  <a:lnTo>
                    <a:pt x="492" y="258"/>
                  </a:lnTo>
                  <a:lnTo>
                    <a:pt x="470" y="258"/>
                  </a:lnTo>
                  <a:lnTo>
                    <a:pt x="452" y="246"/>
                  </a:lnTo>
                  <a:lnTo>
                    <a:pt x="388" y="236"/>
                  </a:lnTo>
                  <a:lnTo>
                    <a:pt x="336" y="234"/>
                  </a:lnTo>
                  <a:lnTo>
                    <a:pt x="334" y="234"/>
                  </a:lnTo>
                  <a:lnTo>
                    <a:pt x="332" y="234"/>
                  </a:lnTo>
                  <a:lnTo>
                    <a:pt x="330" y="232"/>
                  </a:lnTo>
                  <a:lnTo>
                    <a:pt x="298" y="164"/>
                  </a:lnTo>
                  <a:lnTo>
                    <a:pt x="286" y="146"/>
                  </a:lnTo>
                  <a:lnTo>
                    <a:pt x="258" y="110"/>
                  </a:lnTo>
                  <a:lnTo>
                    <a:pt x="230" y="76"/>
                  </a:lnTo>
                  <a:lnTo>
                    <a:pt x="216" y="62"/>
                  </a:lnTo>
                  <a:lnTo>
                    <a:pt x="170" y="18"/>
                  </a:lnTo>
                  <a:lnTo>
                    <a:pt x="164" y="14"/>
                  </a:lnTo>
                  <a:lnTo>
                    <a:pt x="108" y="12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94" y="6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0" y="0"/>
                  </a:lnTo>
                  <a:lnTo>
                    <a:pt x="54" y="4"/>
                  </a:lnTo>
                  <a:lnTo>
                    <a:pt x="34" y="1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2" y="52"/>
                  </a:lnTo>
                  <a:lnTo>
                    <a:pt x="0" y="52"/>
                  </a:lnTo>
                  <a:lnTo>
                    <a:pt x="0" y="62"/>
                  </a:lnTo>
                  <a:lnTo>
                    <a:pt x="0" y="72"/>
                  </a:lnTo>
                  <a:lnTo>
                    <a:pt x="4" y="82"/>
                  </a:lnTo>
                  <a:lnTo>
                    <a:pt x="10" y="86"/>
                  </a:lnTo>
                  <a:lnTo>
                    <a:pt x="22" y="86"/>
                  </a:lnTo>
                  <a:lnTo>
                    <a:pt x="32" y="88"/>
                  </a:lnTo>
                  <a:lnTo>
                    <a:pt x="36" y="86"/>
                  </a:lnTo>
                  <a:lnTo>
                    <a:pt x="38" y="76"/>
                  </a:lnTo>
                  <a:lnTo>
                    <a:pt x="42" y="70"/>
                  </a:lnTo>
                  <a:lnTo>
                    <a:pt x="50" y="70"/>
                  </a:lnTo>
                  <a:lnTo>
                    <a:pt x="78" y="78"/>
                  </a:lnTo>
                  <a:lnTo>
                    <a:pt x="84" y="80"/>
                  </a:lnTo>
                  <a:lnTo>
                    <a:pt x="74" y="94"/>
                  </a:lnTo>
                  <a:lnTo>
                    <a:pt x="74" y="114"/>
                  </a:lnTo>
                  <a:lnTo>
                    <a:pt x="76" y="118"/>
                  </a:lnTo>
                  <a:lnTo>
                    <a:pt x="80" y="124"/>
                  </a:lnTo>
                  <a:lnTo>
                    <a:pt x="96" y="140"/>
                  </a:lnTo>
                  <a:lnTo>
                    <a:pt x="108" y="148"/>
                  </a:lnTo>
                  <a:lnTo>
                    <a:pt x="116" y="150"/>
                  </a:lnTo>
                  <a:lnTo>
                    <a:pt x="120" y="150"/>
                  </a:lnTo>
                  <a:lnTo>
                    <a:pt x="124" y="148"/>
                  </a:lnTo>
                  <a:lnTo>
                    <a:pt x="138" y="134"/>
                  </a:lnTo>
                  <a:lnTo>
                    <a:pt x="148" y="128"/>
                  </a:lnTo>
                  <a:lnTo>
                    <a:pt x="170" y="124"/>
                  </a:lnTo>
                  <a:lnTo>
                    <a:pt x="176" y="110"/>
                  </a:lnTo>
                  <a:lnTo>
                    <a:pt x="194" y="100"/>
                  </a:lnTo>
                  <a:lnTo>
                    <a:pt x="212" y="110"/>
                  </a:lnTo>
                  <a:lnTo>
                    <a:pt x="214" y="110"/>
                  </a:lnTo>
                  <a:lnTo>
                    <a:pt x="230" y="138"/>
                  </a:lnTo>
                  <a:lnTo>
                    <a:pt x="236" y="156"/>
                  </a:lnTo>
                  <a:lnTo>
                    <a:pt x="236" y="158"/>
                  </a:lnTo>
                  <a:lnTo>
                    <a:pt x="232" y="182"/>
                  </a:lnTo>
                  <a:lnTo>
                    <a:pt x="238" y="196"/>
                  </a:lnTo>
                  <a:lnTo>
                    <a:pt x="238" y="198"/>
                  </a:lnTo>
                  <a:lnTo>
                    <a:pt x="234" y="216"/>
                  </a:lnTo>
                  <a:lnTo>
                    <a:pt x="234" y="232"/>
                  </a:lnTo>
                  <a:lnTo>
                    <a:pt x="240" y="250"/>
                  </a:lnTo>
                  <a:lnTo>
                    <a:pt x="242" y="258"/>
                  </a:lnTo>
                  <a:lnTo>
                    <a:pt x="240" y="272"/>
                  </a:lnTo>
                  <a:lnTo>
                    <a:pt x="240" y="274"/>
                  </a:lnTo>
                  <a:lnTo>
                    <a:pt x="232" y="284"/>
                  </a:lnTo>
                  <a:lnTo>
                    <a:pt x="232" y="286"/>
                  </a:lnTo>
                  <a:lnTo>
                    <a:pt x="224" y="294"/>
                  </a:lnTo>
                  <a:lnTo>
                    <a:pt x="222" y="312"/>
                  </a:lnTo>
                  <a:lnTo>
                    <a:pt x="228" y="330"/>
                  </a:lnTo>
                  <a:lnTo>
                    <a:pt x="228" y="332"/>
                  </a:lnTo>
                  <a:lnTo>
                    <a:pt x="222" y="360"/>
                  </a:lnTo>
                  <a:lnTo>
                    <a:pt x="218" y="364"/>
                  </a:lnTo>
                  <a:lnTo>
                    <a:pt x="214" y="366"/>
                  </a:lnTo>
                  <a:lnTo>
                    <a:pt x="206" y="364"/>
                  </a:lnTo>
                  <a:lnTo>
                    <a:pt x="198" y="356"/>
                  </a:lnTo>
                  <a:lnTo>
                    <a:pt x="190" y="358"/>
                  </a:lnTo>
                  <a:lnTo>
                    <a:pt x="180" y="370"/>
                  </a:lnTo>
                  <a:lnTo>
                    <a:pt x="168" y="402"/>
                  </a:lnTo>
                  <a:lnTo>
                    <a:pt x="168" y="404"/>
                  </a:lnTo>
                  <a:lnTo>
                    <a:pt x="156" y="414"/>
                  </a:lnTo>
                  <a:lnTo>
                    <a:pt x="154" y="414"/>
                  </a:lnTo>
                  <a:lnTo>
                    <a:pt x="148" y="414"/>
                  </a:lnTo>
                  <a:lnTo>
                    <a:pt x="136" y="434"/>
                  </a:lnTo>
                  <a:lnTo>
                    <a:pt x="142" y="446"/>
                  </a:lnTo>
                  <a:lnTo>
                    <a:pt x="144" y="446"/>
                  </a:lnTo>
                  <a:lnTo>
                    <a:pt x="160" y="466"/>
                  </a:lnTo>
                  <a:lnTo>
                    <a:pt x="160" y="468"/>
                  </a:lnTo>
                  <a:lnTo>
                    <a:pt x="160" y="474"/>
                  </a:lnTo>
                  <a:lnTo>
                    <a:pt x="178" y="476"/>
                  </a:lnTo>
                  <a:lnTo>
                    <a:pt x="180" y="492"/>
                  </a:lnTo>
                  <a:lnTo>
                    <a:pt x="180" y="494"/>
                  </a:lnTo>
                  <a:lnTo>
                    <a:pt x="182" y="512"/>
                  </a:lnTo>
                  <a:lnTo>
                    <a:pt x="188" y="516"/>
                  </a:lnTo>
                  <a:lnTo>
                    <a:pt x="204" y="512"/>
                  </a:lnTo>
                  <a:lnTo>
                    <a:pt x="218" y="502"/>
                  </a:lnTo>
                  <a:lnTo>
                    <a:pt x="222" y="502"/>
                  </a:lnTo>
                  <a:lnTo>
                    <a:pt x="226" y="528"/>
                  </a:lnTo>
                  <a:lnTo>
                    <a:pt x="234" y="538"/>
                  </a:lnTo>
                  <a:lnTo>
                    <a:pt x="236" y="540"/>
                  </a:lnTo>
                  <a:lnTo>
                    <a:pt x="242" y="550"/>
                  </a:lnTo>
                  <a:lnTo>
                    <a:pt x="254" y="560"/>
                  </a:lnTo>
                  <a:lnTo>
                    <a:pt x="258" y="562"/>
                  </a:lnTo>
                  <a:lnTo>
                    <a:pt x="262" y="562"/>
                  </a:lnTo>
                  <a:lnTo>
                    <a:pt x="266" y="564"/>
                  </a:lnTo>
                  <a:lnTo>
                    <a:pt x="274" y="560"/>
                  </a:lnTo>
                  <a:lnTo>
                    <a:pt x="282" y="558"/>
                  </a:lnTo>
                  <a:lnTo>
                    <a:pt x="292" y="554"/>
                  </a:lnTo>
                  <a:lnTo>
                    <a:pt x="296" y="552"/>
                  </a:lnTo>
                  <a:lnTo>
                    <a:pt x="308" y="552"/>
                  </a:lnTo>
                  <a:lnTo>
                    <a:pt x="312" y="552"/>
                  </a:lnTo>
                  <a:lnTo>
                    <a:pt x="316" y="554"/>
                  </a:lnTo>
                  <a:lnTo>
                    <a:pt x="332" y="544"/>
                  </a:lnTo>
                  <a:lnTo>
                    <a:pt x="334" y="544"/>
                  </a:lnTo>
                  <a:lnTo>
                    <a:pt x="334" y="546"/>
                  </a:lnTo>
                  <a:lnTo>
                    <a:pt x="336" y="544"/>
                  </a:lnTo>
                  <a:lnTo>
                    <a:pt x="338" y="546"/>
                  </a:lnTo>
                  <a:lnTo>
                    <a:pt x="344" y="556"/>
                  </a:lnTo>
                  <a:lnTo>
                    <a:pt x="346" y="562"/>
                  </a:lnTo>
                  <a:lnTo>
                    <a:pt x="354" y="574"/>
                  </a:lnTo>
                  <a:lnTo>
                    <a:pt x="360" y="576"/>
                  </a:lnTo>
                  <a:lnTo>
                    <a:pt x="362" y="576"/>
                  </a:lnTo>
                  <a:lnTo>
                    <a:pt x="360" y="574"/>
                  </a:lnTo>
                  <a:lnTo>
                    <a:pt x="360" y="570"/>
                  </a:lnTo>
                  <a:lnTo>
                    <a:pt x="360" y="566"/>
                  </a:lnTo>
                  <a:lnTo>
                    <a:pt x="364" y="564"/>
                  </a:lnTo>
                  <a:lnTo>
                    <a:pt x="370" y="562"/>
                  </a:lnTo>
                  <a:lnTo>
                    <a:pt x="398" y="562"/>
                  </a:lnTo>
                  <a:lnTo>
                    <a:pt x="400" y="562"/>
                  </a:lnTo>
                  <a:lnTo>
                    <a:pt x="402" y="562"/>
                  </a:lnTo>
                  <a:lnTo>
                    <a:pt x="412" y="580"/>
                  </a:lnTo>
                  <a:lnTo>
                    <a:pt x="410" y="588"/>
                  </a:lnTo>
                  <a:lnTo>
                    <a:pt x="422" y="590"/>
                  </a:lnTo>
                  <a:lnTo>
                    <a:pt x="422" y="588"/>
                  </a:lnTo>
                  <a:lnTo>
                    <a:pt x="422" y="586"/>
                  </a:lnTo>
                  <a:lnTo>
                    <a:pt x="426" y="584"/>
                  </a:lnTo>
                  <a:lnTo>
                    <a:pt x="454" y="602"/>
                  </a:lnTo>
                  <a:lnTo>
                    <a:pt x="456" y="608"/>
                  </a:lnTo>
                  <a:lnTo>
                    <a:pt x="458" y="612"/>
                  </a:lnTo>
                  <a:lnTo>
                    <a:pt x="458" y="624"/>
                  </a:lnTo>
                  <a:lnTo>
                    <a:pt x="468" y="626"/>
                  </a:lnTo>
                  <a:lnTo>
                    <a:pt x="474" y="616"/>
                  </a:lnTo>
                  <a:lnTo>
                    <a:pt x="470" y="608"/>
                  </a:lnTo>
                  <a:lnTo>
                    <a:pt x="470" y="602"/>
                  </a:lnTo>
                  <a:lnTo>
                    <a:pt x="472" y="598"/>
                  </a:lnTo>
                  <a:lnTo>
                    <a:pt x="474" y="596"/>
                  </a:lnTo>
                  <a:lnTo>
                    <a:pt x="478" y="594"/>
                  </a:lnTo>
                  <a:lnTo>
                    <a:pt x="478" y="592"/>
                  </a:lnTo>
                  <a:lnTo>
                    <a:pt x="480" y="590"/>
                  </a:lnTo>
                  <a:lnTo>
                    <a:pt x="486" y="590"/>
                  </a:lnTo>
                  <a:lnTo>
                    <a:pt x="490" y="594"/>
                  </a:lnTo>
                  <a:lnTo>
                    <a:pt x="492" y="598"/>
                  </a:lnTo>
                  <a:lnTo>
                    <a:pt x="496" y="614"/>
                  </a:lnTo>
                  <a:lnTo>
                    <a:pt x="496" y="616"/>
                  </a:lnTo>
                  <a:lnTo>
                    <a:pt x="498" y="618"/>
                  </a:lnTo>
                  <a:lnTo>
                    <a:pt x="502" y="622"/>
                  </a:lnTo>
                  <a:lnTo>
                    <a:pt x="510" y="626"/>
                  </a:lnTo>
                  <a:lnTo>
                    <a:pt x="512" y="626"/>
                  </a:lnTo>
                  <a:lnTo>
                    <a:pt x="538" y="652"/>
                  </a:lnTo>
                  <a:lnTo>
                    <a:pt x="550" y="648"/>
                  </a:lnTo>
                  <a:lnTo>
                    <a:pt x="548" y="644"/>
                  </a:lnTo>
                  <a:lnTo>
                    <a:pt x="544" y="638"/>
                  </a:lnTo>
                  <a:lnTo>
                    <a:pt x="544" y="634"/>
                  </a:lnTo>
                  <a:lnTo>
                    <a:pt x="544" y="630"/>
                  </a:lnTo>
                  <a:lnTo>
                    <a:pt x="546" y="626"/>
                  </a:lnTo>
                  <a:lnTo>
                    <a:pt x="556" y="618"/>
                  </a:lnTo>
                  <a:lnTo>
                    <a:pt x="570" y="606"/>
                  </a:lnTo>
                  <a:lnTo>
                    <a:pt x="586" y="616"/>
                  </a:lnTo>
                  <a:lnTo>
                    <a:pt x="588" y="616"/>
                  </a:lnTo>
                  <a:lnTo>
                    <a:pt x="592" y="598"/>
                  </a:lnTo>
                  <a:lnTo>
                    <a:pt x="592" y="596"/>
                  </a:lnTo>
                  <a:lnTo>
                    <a:pt x="594" y="594"/>
                  </a:lnTo>
                  <a:lnTo>
                    <a:pt x="608" y="596"/>
                  </a:lnTo>
                  <a:lnTo>
                    <a:pt x="610" y="600"/>
                  </a:lnTo>
                  <a:lnTo>
                    <a:pt x="612" y="606"/>
                  </a:lnTo>
                  <a:lnTo>
                    <a:pt x="610" y="610"/>
                  </a:lnTo>
                  <a:lnTo>
                    <a:pt x="606" y="616"/>
                  </a:lnTo>
                  <a:lnTo>
                    <a:pt x="610" y="618"/>
                  </a:lnTo>
                  <a:lnTo>
                    <a:pt x="620" y="622"/>
                  </a:lnTo>
                  <a:lnTo>
                    <a:pt x="628" y="626"/>
                  </a:lnTo>
                  <a:lnTo>
                    <a:pt x="630" y="626"/>
                  </a:lnTo>
                  <a:lnTo>
                    <a:pt x="640" y="630"/>
                  </a:lnTo>
                  <a:lnTo>
                    <a:pt x="648" y="630"/>
                  </a:lnTo>
                  <a:lnTo>
                    <a:pt x="636" y="572"/>
                  </a:lnTo>
                  <a:lnTo>
                    <a:pt x="630" y="568"/>
                  </a:lnTo>
                  <a:lnTo>
                    <a:pt x="624" y="562"/>
                  </a:lnTo>
                  <a:lnTo>
                    <a:pt x="614" y="546"/>
                  </a:lnTo>
                  <a:lnTo>
                    <a:pt x="610" y="538"/>
                  </a:lnTo>
                  <a:lnTo>
                    <a:pt x="612" y="528"/>
                  </a:lnTo>
                  <a:lnTo>
                    <a:pt x="616" y="518"/>
                  </a:lnTo>
                  <a:lnTo>
                    <a:pt x="624" y="506"/>
                  </a:lnTo>
                  <a:lnTo>
                    <a:pt x="636" y="494"/>
                  </a:lnTo>
                  <a:lnTo>
                    <a:pt x="650" y="482"/>
                  </a:lnTo>
                  <a:lnTo>
                    <a:pt x="662" y="482"/>
                  </a:lnTo>
                  <a:lnTo>
                    <a:pt x="672" y="486"/>
                  </a:lnTo>
                  <a:lnTo>
                    <a:pt x="692" y="486"/>
                  </a:lnTo>
                  <a:lnTo>
                    <a:pt x="698" y="482"/>
                  </a:lnTo>
                  <a:lnTo>
                    <a:pt x="704" y="476"/>
                  </a:lnTo>
                  <a:lnTo>
                    <a:pt x="714" y="452"/>
                  </a:lnTo>
                  <a:lnTo>
                    <a:pt x="718" y="442"/>
                  </a:lnTo>
                  <a:lnTo>
                    <a:pt x="718" y="426"/>
                  </a:lnTo>
                  <a:lnTo>
                    <a:pt x="716" y="3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0" name="山东"/>
            <p:cNvSpPr/>
            <p:nvPr>
              <p:custDataLst>
                <p:tags r:id="rId61"/>
              </p:custDataLst>
            </p:nvPr>
          </p:nvSpPr>
          <p:spPr bwMode="auto">
            <a:xfrm>
              <a:off x="4464902" y="3454049"/>
              <a:ext cx="582573" cy="365288"/>
            </a:xfrm>
            <a:custGeom>
              <a:avLst/>
              <a:gdLst>
                <a:gd name="T0" fmla="*/ 2147483646 w 434"/>
                <a:gd name="T1" fmla="*/ 2147483646 h 272"/>
                <a:gd name="T2" fmla="*/ 2147483646 w 434"/>
                <a:gd name="T3" fmla="*/ 2147483646 h 272"/>
                <a:gd name="T4" fmla="*/ 2147483646 w 434"/>
                <a:gd name="T5" fmla="*/ 0 h 272"/>
                <a:gd name="T6" fmla="*/ 2147483646 w 434"/>
                <a:gd name="T7" fmla="*/ 2147483646 h 272"/>
                <a:gd name="T8" fmla="*/ 2147483646 w 434"/>
                <a:gd name="T9" fmla="*/ 2147483646 h 272"/>
                <a:gd name="T10" fmla="*/ 2147483646 w 434"/>
                <a:gd name="T11" fmla="*/ 2147483646 h 272"/>
                <a:gd name="T12" fmla="*/ 2147483646 w 434"/>
                <a:gd name="T13" fmla="*/ 2147483646 h 272"/>
                <a:gd name="T14" fmla="*/ 2147483646 w 434"/>
                <a:gd name="T15" fmla="*/ 2147483646 h 272"/>
                <a:gd name="T16" fmla="*/ 2147483646 w 434"/>
                <a:gd name="T17" fmla="*/ 0 h 272"/>
                <a:gd name="T18" fmla="*/ 2147483646 w 434"/>
                <a:gd name="T19" fmla="*/ 2147483646 h 272"/>
                <a:gd name="T20" fmla="*/ 2147483646 w 434"/>
                <a:gd name="T21" fmla="*/ 2147483646 h 272"/>
                <a:gd name="T22" fmla="*/ 2147483646 w 434"/>
                <a:gd name="T23" fmla="*/ 2147483646 h 272"/>
                <a:gd name="T24" fmla="*/ 2147483646 w 434"/>
                <a:gd name="T25" fmla="*/ 2147483646 h 272"/>
                <a:gd name="T26" fmla="*/ 2147483646 w 434"/>
                <a:gd name="T27" fmla="*/ 2147483646 h 272"/>
                <a:gd name="T28" fmla="*/ 2147483646 w 434"/>
                <a:gd name="T29" fmla="*/ 2147483646 h 272"/>
                <a:gd name="T30" fmla="*/ 2147483646 w 434"/>
                <a:gd name="T31" fmla="*/ 2147483646 h 272"/>
                <a:gd name="T32" fmla="*/ 0 w 434"/>
                <a:gd name="T33" fmla="*/ 2147483646 h 272"/>
                <a:gd name="T34" fmla="*/ 2147483646 w 434"/>
                <a:gd name="T35" fmla="*/ 2147483646 h 272"/>
                <a:gd name="T36" fmla="*/ 2147483646 w 434"/>
                <a:gd name="T37" fmla="*/ 2147483646 h 272"/>
                <a:gd name="T38" fmla="*/ 2147483646 w 434"/>
                <a:gd name="T39" fmla="*/ 2147483646 h 272"/>
                <a:gd name="T40" fmla="*/ 2147483646 w 434"/>
                <a:gd name="T41" fmla="*/ 2147483646 h 272"/>
                <a:gd name="T42" fmla="*/ 2147483646 w 434"/>
                <a:gd name="T43" fmla="*/ 2147483646 h 272"/>
                <a:gd name="T44" fmla="*/ 2147483646 w 434"/>
                <a:gd name="T45" fmla="*/ 2147483646 h 272"/>
                <a:gd name="T46" fmla="*/ 2147483646 w 434"/>
                <a:gd name="T47" fmla="*/ 2147483646 h 272"/>
                <a:gd name="T48" fmla="*/ 2147483646 w 434"/>
                <a:gd name="T49" fmla="*/ 2147483646 h 272"/>
                <a:gd name="T50" fmla="*/ 2147483646 w 434"/>
                <a:gd name="T51" fmla="*/ 2147483646 h 272"/>
                <a:gd name="T52" fmla="*/ 2147483646 w 434"/>
                <a:gd name="T53" fmla="*/ 2147483646 h 272"/>
                <a:gd name="T54" fmla="*/ 2147483646 w 434"/>
                <a:gd name="T55" fmla="*/ 2147483646 h 272"/>
                <a:gd name="T56" fmla="*/ 2147483646 w 434"/>
                <a:gd name="T57" fmla="*/ 2147483646 h 272"/>
                <a:gd name="T58" fmla="*/ 2147483646 w 434"/>
                <a:gd name="T59" fmla="*/ 2147483646 h 272"/>
                <a:gd name="T60" fmla="*/ 2147483646 w 434"/>
                <a:gd name="T61" fmla="*/ 2147483646 h 272"/>
                <a:gd name="T62" fmla="*/ 2147483646 w 434"/>
                <a:gd name="T63" fmla="*/ 2147483646 h 272"/>
                <a:gd name="T64" fmla="*/ 2147483646 w 434"/>
                <a:gd name="T65" fmla="*/ 2147483646 h 272"/>
                <a:gd name="T66" fmla="*/ 2147483646 w 434"/>
                <a:gd name="T67" fmla="*/ 2147483646 h 272"/>
                <a:gd name="T68" fmla="*/ 2147483646 w 434"/>
                <a:gd name="T69" fmla="*/ 2147483646 h 272"/>
                <a:gd name="T70" fmla="*/ 2147483646 w 434"/>
                <a:gd name="T71" fmla="*/ 2147483646 h 272"/>
                <a:gd name="T72" fmla="*/ 2147483646 w 434"/>
                <a:gd name="T73" fmla="*/ 2147483646 h 272"/>
                <a:gd name="T74" fmla="*/ 2147483646 w 434"/>
                <a:gd name="T75" fmla="*/ 2147483646 h 272"/>
                <a:gd name="T76" fmla="*/ 2147483646 w 434"/>
                <a:gd name="T77" fmla="*/ 2147483646 h 272"/>
                <a:gd name="T78" fmla="*/ 2147483646 w 434"/>
                <a:gd name="T79" fmla="*/ 2147483646 h 272"/>
                <a:gd name="T80" fmla="*/ 2147483646 w 434"/>
                <a:gd name="T81" fmla="*/ 2147483646 h 272"/>
                <a:gd name="T82" fmla="*/ 2147483646 w 434"/>
                <a:gd name="T83" fmla="*/ 2147483646 h 272"/>
                <a:gd name="T84" fmla="*/ 2147483646 w 434"/>
                <a:gd name="T85" fmla="*/ 2147483646 h 272"/>
                <a:gd name="T86" fmla="*/ 2147483646 w 434"/>
                <a:gd name="T87" fmla="*/ 2147483646 h 272"/>
                <a:gd name="T88" fmla="*/ 2147483646 w 434"/>
                <a:gd name="T89" fmla="*/ 2147483646 h 272"/>
                <a:gd name="T90" fmla="*/ 2147483646 w 434"/>
                <a:gd name="T91" fmla="*/ 2147483646 h 272"/>
                <a:gd name="T92" fmla="*/ 2147483646 w 434"/>
                <a:gd name="T93" fmla="*/ 2147483646 h 272"/>
                <a:gd name="T94" fmla="*/ 2147483646 w 434"/>
                <a:gd name="T95" fmla="*/ 2147483646 h 272"/>
                <a:gd name="T96" fmla="*/ 2147483646 w 434"/>
                <a:gd name="T97" fmla="*/ 2147483646 h 272"/>
                <a:gd name="T98" fmla="*/ 2147483646 w 434"/>
                <a:gd name="T99" fmla="*/ 2147483646 h 272"/>
                <a:gd name="T100" fmla="*/ 2147483646 w 434"/>
                <a:gd name="T101" fmla="*/ 2147483646 h 2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34" h="272">
                  <a:moveTo>
                    <a:pt x="396" y="8"/>
                  </a:moveTo>
                  <a:lnTo>
                    <a:pt x="396" y="8"/>
                  </a:lnTo>
                  <a:lnTo>
                    <a:pt x="394" y="12"/>
                  </a:lnTo>
                  <a:lnTo>
                    <a:pt x="388" y="14"/>
                  </a:lnTo>
                  <a:lnTo>
                    <a:pt x="358" y="12"/>
                  </a:lnTo>
                  <a:lnTo>
                    <a:pt x="330" y="6"/>
                  </a:lnTo>
                  <a:lnTo>
                    <a:pt x="314" y="0"/>
                  </a:lnTo>
                  <a:lnTo>
                    <a:pt x="270" y="42"/>
                  </a:lnTo>
                  <a:lnTo>
                    <a:pt x="272" y="60"/>
                  </a:lnTo>
                  <a:lnTo>
                    <a:pt x="268" y="62"/>
                  </a:lnTo>
                  <a:lnTo>
                    <a:pt x="246" y="64"/>
                  </a:lnTo>
                  <a:lnTo>
                    <a:pt x="228" y="62"/>
                  </a:lnTo>
                  <a:lnTo>
                    <a:pt x="222" y="62"/>
                  </a:lnTo>
                  <a:lnTo>
                    <a:pt x="218" y="60"/>
                  </a:lnTo>
                  <a:lnTo>
                    <a:pt x="214" y="56"/>
                  </a:lnTo>
                  <a:lnTo>
                    <a:pt x="212" y="52"/>
                  </a:lnTo>
                  <a:lnTo>
                    <a:pt x="208" y="2"/>
                  </a:lnTo>
                  <a:lnTo>
                    <a:pt x="168" y="0"/>
                  </a:lnTo>
                  <a:lnTo>
                    <a:pt x="152" y="36"/>
                  </a:lnTo>
                  <a:lnTo>
                    <a:pt x="150" y="20"/>
                  </a:lnTo>
                  <a:lnTo>
                    <a:pt x="148" y="6"/>
                  </a:lnTo>
                  <a:lnTo>
                    <a:pt x="144" y="0"/>
                  </a:lnTo>
                  <a:lnTo>
                    <a:pt x="128" y="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02" y="24"/>
                  </a:lnTo>
                  <a:lnTo>
                    <a:pt x="78" y="48"/>
                  </a:lnTo>
                  <a:lnTo>
                    <a:pt x="56" y="70"/>
                  </a:lnTo>
                  <a:lnTo>
                    <a:pt x="12" y="128"/>
                  </a:lnTo>
                  <a:lnTo>
                    <a:pt x="22" y="148"/>
                  </a:lnTo>
                  <a:lnTo>
                    <a:pt x="22" y="152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20" y="160"/>
                  </a:lnTo>
                  <a:lnTo>
                    <a:pt x="24" y="172"/>
                  </a:lnTo>
                  <a:lnTo>
                    <a:pt x="32" y="188"/>
                  </a:lnTo>
                  <a:lnTo>
                    <a:pt x="34" y="198"/>
                  </a:lnTo>
                  <a:lnTo>
                    <a:pt x="34" y="206"/>
                  </a:lnTo>
                  <a:lnTo>
                    <a:pt x="34" y="208"/>
                  </a:lnTo>
                  <a:lnTo>
                    <a:pt x="0" y="228"/>
                  </a:lnTo>
                  <a:lnTo>
                    <a:pt x="0" y="236"/>
                  </a:lnTo>
                  <a:lnTo>
                    <a:pt x="16" y="244"/>
                  </a:lnTo>
                  <a:lnTo>
                    <a:pt x="18" y="248"/>
                  </a:lnTo>
                  <a:lnTo>
                    <a:pt x="18" y="252"/>
                  </a:lnTo>
                  <a:lnTo>
                    <a:pt x="22" y="256"/>
                  </a:lnTo>
                  <a:lnTo>
                    <a:pt x="36" y="264"/>
                  </a:lnTo>
                  <a:lnTo>
                    <a:pt x="64" y="272"/>
                  </a:lnTo>
                  <a:lnTo>
                    <a:pt x="74" y="266"/>
                  </a:lnTo>
                  <a:lnTo>
                    <a:pt x="84" y="252"/>
                  </a:lnTo>
                  <a:lnTo>
                    <a:pt x="92" y="230"/>
                  </a:lnTo>
                  <a:lnTo>
                    <a:pt x="114" y="238"/>
                  </a:lnTo>
                  <a:lnTo>
                    <a:pt x="118" y="240"/>
                  </a:lnTo>
                  <a:lnTo>
                    <a:pt x="118" y="242"/>
                  </a:lnTo>
                  <a:lnTo>
                    <a:pt x="118" y="244"/>
                  </a:lnTo>
                  <a:lnTo>
                    <a:pt x="116" y="250"/>
                  </a:lnTo>
                  <a:lnTo>
                    <a:pt x="116" y="256"/>
                  </a:lnTo>
                  <a:lnTo>
                    <a:pt x="118" y="260"/>
                  </a:lnTo>
                  <a:lnTo>
                    <a:pt x="124" y="264"/>
                  </a:lnTo>
                  <a:lnTo>
                    <a:pt x="148" y="264"/>
                  </a:lnTo>
                  <a:lnTo>
                    <a:pt x="160" y="260"/>
                  </a:lnTo>
                  <a:lnTo>
                    <a:pt x="170" y="256"/>
                  </a:lnTo>
                  <a:lnTo>
                    <a:pt x="172" y="252"/>
                  </a:lnTo>
                  <a:lnTo>
                    <a:pt x="176" y="252"/>
                  </a:lnTo>
                  <a:lnTo>
                    <a:pt x="184" y="252"/>
                  </a:lnTo>
                  <a:lnTo>
                    <a:pt x="198" y="256"/>
                  </a:lnTo>
                  <a:lnTo>
                    <a:pt x="202" y="258"/>
                  </a:lnTo>
                  <a:lnTo>
                    <a:pt x="208" y="264"/>
                  </a:lnTo>
                  <a:lnTo>
                    <a:pt x="212" y="250"/>
                  </a:lnTo>
                  <a:lnTo>
                    <a:pt x="214" y="248"/>
                  </a:lnTo>
                  <a:lnTo>
                    <a:pt x="216" y="248"/>
                  </a:lnTo>
                  <a:lnTo>
                    <a:pt x="220" y="242"/>
                  </a:lnTo>
                  <a:lnTo>
                    <a:pt x="224" y="236"/>
                  </a:lnTo>
                  <a:lnTo>
                    <a:pt x="230" y="228"/>
                  </a:lnTo>
                  <a:lnTo>
                    <a:pt x="238" y="220"/>
                  </a:lnTo>
                  <a:lnTo>
                    <a:pt x="248" y="214"/>
                  </a:lnTo>
                  <a:lnTo>
                    <a:pt x="250" y="212"/>
                  </a:lnTo>
                  <a:lnTo>
                    <a:pt x="250" y="214"/>
                  </a:lnTo>
                  <a:lnTo>
                    <a:pt x="252" y="214"/>
                  </a:lnTo>
                  <a:lnTo>
                    <a:pt x="258" y="216"/>
                  </a:lnTo>
                  <a:lnTo>
                    <a:pt x="260" y="216"/>
                  </a:lnTo>
                  <a:lnTo>
                    <a:pt x="268" y="176"/>
                  </a:lnTo>
                  <a:lnTo>
                    <a:pt x="280" y="172"/>
                  </a:lnTo>
                  <a:lnTo>
                    <a:pt x="290" y="166"/>
                  </a:lnTo>
                  <a:lnTo>
                    <a:pt x="296" y="160"/>
                  </a:lnTo>
                  <a:lnTo>
                    <a:pt x="298" y="156"/>
                  </a:lnTo>
                  <a:lnTo>
                    <a:pt x="300" y="150"/>
                  </a:lnTo>
                  <a:lnTo>
                    <a:pt x="296" y="138"/>
                  </a:lnTo>
                  <a:lnTo>
                    <a:pt x="294" y="128"/>
                  </a:lnTo>
                  <a:lnTo>
                    <a:pt x="296" y="122"/>
                  </a:lnTo>
                  <a:lnTo>
                    <a:pt x="298" y="120"/>
                  </a:lnTo>
                  <a:lnTo>
                    <a:pt x="302" y="120"/>
                  </a:lnTo>
                  <a:lnTo>
                    <a:pt x="310" y="120"/>
                  </a:lnTo>
                  <a:lnTo>
                    <a:pt x="320" y="124"/>
                  </a:lnTo>
                  <a:lnTo>
                    <a:pt x="322" y="112"/>
                  </a:lnTo>
                  <a:lnTo>
                    <a:pt x="322" y="110"/>
                  </a:lnTo>
                  <a:lnTo>
                    <a:pt x="322" y="108"/>
                  </a:lnTo>
                  <a:lnTo>
                    <a:pt x="336" y="102"/>
                  </a:lnTo>
                  <a:lnTo>
                    <a:pt x="338" y="96"/>
                  </a:lnTo>
                  <a:lnTo>
                    <a:pt x="330" y="96"/>
                  </a:lnTo>
                  <a:lnTo>
                    <a:pt x="328" y="94"/>
                  </a:lnTo>
                  <a:lnTo>
                    <a:pt x="328" y="90"/>
                  </a:lnTo>
                  <a:lnTo>
                    <a:pt x="328" y="88"/>
                  </a:lnTo>
                  <a:lnTo>
                    <a:pt x="330" y="86"/>
                  </a:lnTo>
                  <a:lnTo>
                    <a:pt x="332" y="86"/>
                  </a:lnTo>
                  <a:lnTo>
                    <a:pt x="334" y="86"/>
                  </a:lnTo>
                  <a:lnTo>
                    <a:pt x="342" y="84"/>
                  </a:lnTo>
                  <a:lnTo>
                    <a:pt x="352" y="76"/>
                  </a:lnTo>
                  <a:lnTo>
                    <a:pt x="404" y="40"/>
                  </a:lnTo>
                  <a:lnTo>
                    <a:pt x="420" y="48"/>
                  </a:lnTo>
                  <a:lnTo>
                    <a:pt x="428" y="48"/>
                  </a:lnTo>
                  <a:lnTo>
                    <a:pt x="424" y="30"/>
                  </a:lnTo>
                  <a:lnTo>
                    <a:pt x="424" y="28"/>
                  </a:lnTo>
                  <a:lnTo>
                    <a:pt x="434" y="12"/>
                  </a:lnTo>
                  <a:lnTo>
                    <a:pt x="432" y="12"/>
                  </a:lnTo>
                  <a:lnTo>
                    <a:pt x="426" y="12"/>
                  </a:lnTo>
                  <a:lnTo>
                    <a:pt x="426" y="14"/>
                  </a:lnTo>
                  <a:lnTo>
                    <a:pt x="424" y="14"/>
                  </a:lnTo>
                  <a:lnTo>
                    <a:pt x="408" y="16"/>
                  </a:lnTo>
                  <a:lnTo>
                    <a:pt x="404" y="16"/>
                  </a:lnTo>
                  <a:lnTo>
                    <a:pt x="404" y="12"/>
                  </a:lnTo>
                  <a:lnTo>
                    <a:pt x="400" y="8"/>
                  </a:lnTo>
                  <a:lnTo>
                    <a:pt x="39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1" name="上海"/>
            <p:cNvSpPr/>
            <p:nvPr>
              <p:custDataLst>
                <p:tags r:id="rId62"/>
              </p:custDataLst>
            </p:nvPr>
          </p:nvSpPr>
          <p:spPr bwMode="auto">
            <a:xfrm>
              <a:off x="5009890" y="4061071"/>
              <a:ext cx="91278" cy="80578"/>
            </a:xfrm>
            <a:custGeom>
              <a:avLst/>
              <a:gdLst>
                <a:gd name="T0" fmla="*/ 2147483646 w 68"/>
                <a:gd name="T1" fmla="*/ 2147483646 h 60"/>
                <a:gd name="T2" fmla="*/ 2147483646 w 68"/>
                <a:gd name="T3" fmla="*/ 2147483646 h 60"/>
                <a:gd name="T4" fmla="*/ 2147483646 w 68"/>
                <a:gd name="T5" fmla="*/ 2147483646 h 60"/>
                <a:gd name="T6" fmla="*/ 2147483646 w 68"/>
                <a:gd name="T7" fmla="*/ 2147483646 h 60"/>
                <a:gd name="T8" fmla="*/ 2147483646 w 68"/>
                <a:gd name="T9" fmla="*/ 2147483646 h 60"/>
                <a:gd name="T10" fmla="*/ 2147483646 w 68"/>
                <a:gd name="T11" fmla="*/ 2147483646 h 60"/>
                <a:gd name="T12" fmla="*/ 2147483646 w 68"/>
                <a:gd name="T13" fmla="*/ 2147483646 h 60"/>
                <a:gd name="T14" fmla="*/ 2147483646 w 68"/>
                <a:gd name="T15" fmla="*/ 2147483646 h 60"/>
                <a:gd name="T16" fmla="*/ 2147483646 w 68"/>
                <a:gd name="T17" fmla="*/ 0 h 60"/>
                <a:gd name="T18" fmla="*/ 2147483646 w 68"/>
                <a:gd name="T19" fmla="*/ 0 h 60"/>
                <a:gd name="T20" fmla="*/ 2147483646 w 68"/>
                <a:gd name="T21" fmla="*/ 0 h 60"/>
                <a:gd name="T22" fmla="*/ 2147483646 w 68"/>
                <a:gd name="T23" fmla="*/ 2147483646 h 60"/>
                <a:gd name="T24" fmla="*/ 2147483646 w 68"/>
                <a:gd name="T25" fmla="*/ 2147483646 h 60"/>
                <a:gd name="T26" fmla="*/ 2147483646 w 68"/>
                <a:gd name="T27" fmla="*/ 2147483646 h 60"/>
                <a:gd name="T28" fmla="*/ 2147483646 w 68"/>
                <a:gd name="T29" fmla="*/ 2147483646 h 60"/>
                <a:gd name="T30" fmla="*/ 2147483646 w 68"/>
                <a:gd name="T31" fmla="*/ 2147483646 h 60"/>
                <a:gd name="T32" fmla="*/ 0 w 68"/>
                <a:gd name="T33" fmla="*/ 2147483646 h 60"/>
                <a:gd name="T34" fmla="*/ 2147483646 w 68"/>
                <a:gd name="T35" fmla="*/ 2147483646 h 60"/>
                <a:gd name="T36" fmla="*/ 2147483646 w 68"/>
                <a:gd name="T37" fmla="*/ 2147483646 h 60"/>
                <a:gd name="T38" fmla="*/ 2147483646 w 68"/>
                <a:gd name="T39" fmla="*/ 2147483646 h 60"/>
                <a:gd name="T40" fmla="*/ 2147483646 w 68"/>
                <a:gd name="T41" fmla="*/ 2147483646 h 60"/>
                <a:gd name="T42" fmla="*/ 2147483646 w 68"/>
                <a:gd name="T43" fmla="*/ 2147483646 h 60"/>
                <a:gd name="T44" fmla="*/ 2147483646 w 68"/>
                <a:gd name="T45" fmla="*/ 2147483646 h 60"/>
                <a:gd name="T46" fmla="*/ 2147483646 w 68"/>
                <a:gd name="T47" fmla="*/ 2147483646 h 60"/>
                <a:gd name="T48" fmla="*/ 2147483646 w 68"/>
                <a:gd name="T49" fmla="*/ 2147483646 h 60"/>
                <a:gd name="T50" fmla="*/ 2147483646 w 68"/>
                <a:gd name="T51" fmla="*/ 2147483646 h 60"/>
                <a:gd name="T52" fmla="*/ 2147483646 w 68"/>
                <a:gd name="T53" fmla="*/ 2147483646 h 60"/>
                <a:gd name="T54" fmla="*/ 2147483646 w 68"/>
                <a:gd name="T55" fmla="*/ 2147483646 h 60"/>
                <a:gd name="T56" fmla="*/ 2147483646 w 68"/>
                <a:gd name="T57" fmla="*/ 2147483646 h 60"/>
                <a:gd name="T58" fmla="*/ 2147483646 w 68"/>
                <a:gd name="T59" fmla="*/ 2147483646 h 60"/>
                <a:gd name="T60" fmla="*/ 2147483646 w 68"/>
                <a:gd name="T61" fmla="*/ 2147483646 h 60"/>
                <a:gd name="T62" fmla="*/ 2147483646 w 68"/>
                <a:gd name="T63" fmla="*/ 2147483646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8" h="60">
                  <a:moveTo>
                    <a:pt x="62" y="32"/>
                  </a:moveTo>
                  <a:lnTo>
                    <a:pt x="68" y="24"/>
                  </a:lnTo>
                  <a:lnTo>
                    <a:pt x="48" y="8"/>
                  </a:lnTo>
                  <a:lnTo>
                    <a:pt x="40" y="4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0"/>
                  </a:lnTo>
                  <a:lnTo>
                    <a:pt x="10" y="28"/>
                  </a:lnTo>
                  <a:lnTo>
                    <a:pt x="4" y="36"/>
                  </a:lnTo>
                  <a:lnTo>
                    <a:pt x="0" y="40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2" y="56"/>
                  </a:lnTo>
                  <a:lnTo>
                    <a:pt x="22" y="60"/>
                  </a:lnTo>
                  <a:lnTo>
                    <a:pt x="28" y="56"/>
                  </a:lnTo>
                  <a:lnTo>
                    <a:pt x="34" y="54"/>
                  </a:lnTo>
                  <a:lnTo>
                    <a:pt x="52" y="58"/>
                  </a:lnTo>
                  <a:lnTo>
                    <a:pt x="52" y="52"/>
                  </a:lnTo>
                  <a:lnTo>
                    <a:pt x="54" y="44"/>
                  </a:lnTo>
                  <a:lnTo>
                    <a:pt x="56" y="38"/>
                  </a:lnTo>
                  <a:lnTo>
                    <a:pt x="58" y="34"/>
                  </a:lnTo>
                  <a:lnTo>
                    <a:pt x="62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2" name="江苏"/>
            <p:cNvSpPr/>
            <p:nvPr>
              <p:custDataLst>
                <p:tags r:id="rId63"/>
              </p:custDataLst>
            </p:nvPr>
          </p:nvSpPr>
          <p:spPr bwMode="auto">
            <a:xfrm>
              <a:off x="4583027" y="3752188"/>
              <a:ext cx="507402" cy="392147"/>
            </a:xfrm>
            <a:custGeom>
              <a:avLst/>
              <a:gdLst>
                <a:gd name="T0" fmla="*/ 2147483646 w 378"/>
                <a:gd name="T1" fmla="*/ 2147483646 h 292"/>
                <a:gd name="T2" fmla="*/ 2147483646 w 378"/>
                <a:gd name="T3" fmla="*/ 2147483646 h 292"/>
                <a:gd name="T4" fmla="*/ 2147483646 w 378"/>
                <a:gd name="T5" fmla="*/ 2147483646 h 292"/>
                <a:gd name="T6" fmla="*/ 2147483646 w 378"/>
                <a:gd name="T7" fmla="*/ 2147483646 h 292"/>
                <a:gd name="T8" fmla="*/ 2147483646 w 378"/>
                <a:gd name="T9" fmla="*/ 2147483646 h 292"/>
                <a:gd name="T10" fmla="*/ 2147483646 w 378"/>
                <a:gd name="T11" fmla="*/ 0 h 292"/>
                <a:gd name="T12" fmla="*/ 2147483646 w 378"/>
                <a:gd name="T13" fmla="*/ 2147483646 h 292"/>
                <a:gd name="T14" fmla="*/ 2147483646 w 378"/>
                <a:gd name="T15" fmla="*/ 2147483646 h 292"/>
                <a:gd name="T16" fmla="*/ 2147483646 w 378"/>
                <a:gd name="T17" fmla="*/ 2147483646 h 292"/>
                <a:gd name="T18" fmla="*/ 2147483646 w 378"/>
                <a:gd name="T19" fmla="*/ 2147483646 h 292"/>
                <a:gd name="T20" fmla="*/ 2147483646 w 378"/>
                <a:gd name="T21" fmla="*/ 2147483646 h 292"/>
                <a:gd name="T22" fmla="*/ 2147483646 w 378"/>
                <a:gd name="T23" fmla="*/ 2147483646 h 292"/>
                <a:gd name="T24" fmla="*/ 2147483646 w 378"/>
                <a:gd name="T25" fmla="*/ 2147483646 h 292"/>
                <a:gd name="T26" fmla="*/ 2147483646 w 378"/>
                <a:gd name="T27" fmla="*/ 2147483646 h 292"/>
                <a:gd name="T28" fmla="*/ 2147483646 w 378"/>
                <a:gd name="T29" fmla="*/ 2147483646 h 292"/>
                <a:gd name="T30" fmla="*/ 2147483646 w 378"/>
                <a:gd name="T31" fmla="*/ 2147483646 h 292"/>
                <a:gd name="T32" fmla="*/ 2147483646 w 378"/>
                <a:gd name="T33" fmla="*/ 2147483646 h 292"/>
                <a:gd name="T34" fmla="*/ 2147483646 w 378"/>
                <a:gd name="T35" fmla="*/ 2147483646 h 292"/>
                <a:gd name="T36" fmla="*/ 2147483646 w 378"/>
                <a:gd name="T37" fmla="*/ 2147483646 h 292"/>
                <a:gd name="T38" fmla="*/ 2147483646 w 378"/>
                <a:gd name="T39" fmla="*/ 2147483646 h 292"/>
                <a:gd name="T40" fmla="*/ 2147483646 w 378"/>
                <a:gd name="T41" fmla="*/ 2147483646 h 292"/>
                <a:gd name="T42" fmla="*/ 2147483646 w 378"/>
                <a:gd name="T43" fmla="*/ 2147483646 h 292"/>
                <a:gd name="T44" fmla="*/ 2147483646 w 378"/>
                <a:gd name="T45" fmla="*/ 2147483646 h 292"/>
                <a:gd name="T46" fmla="*/ 2147483646 w 378"/>
                <a:gd name="T47" fmla="*/ 2147483646 h 292"/>
                <a:gd name="T48" fmla="*/ 2147483646 w 378"/>
                <a:gd name="T49" fmla="*/ 2147483646 h 292"/>
                <a:gd name="T50" fmla="*/ 2147483646 w 378"/>
                <a:gd name="T51" fmla="*/ 2147483646 h 292"/>
                <a:gd name="T52" fmla="*/ 2147483646 w 378"/>
                <a:gd name="T53" fmla="*/ 2147483646 h 292"/>
                <a:gd name="T54" fmla="*/ 2147483646 w 378"/>
                <a:gd name="T55" fmla="*/ 2147483646 h 292"/>
                <a:gd name="T56" fmla="*/ 2147483646 w 378"/>
                <a:gd name="T57" fmla="*/ 2147483646 h 292"/>
                <a:gd name="T58" fmla="*/ 2147483646 w 378"/>
                <a:gd name="T59" fmla="*/ 2147483646 h 292"/>
                <a:gd name="T60" fmla="*/ 2147483646 w 378"/>
                <a:gd name="T61" fmla="*/ 2147483646 h 292"/>
                <a:gd name="T62" fmla="*/ 2147483646 w 378"/>
                <a:gd name="T63" fmla="*/ 2147483646 h 292"/>
                <a:gd name="T64" fmla="*/ 2147483646 w 378"/>
                <a:gd name="T65" fmla="*/ 2147483646 h 292"/>
                <a:gd name="T66" fmla="*/ 2147483646 w 378"/>
                <a:gd name="T67" fmla="*/ 2147483646 h 292"/>
                <a:gd name="T68" fmla="*/ 2147483646 w 378"/>
                <a:gd name="T69" fmla="*/ 2147483646 h 292"/>
                <a:gd name="T70" fmla="*/ 2147483646 w 378"/>
                <a:gd name="T71" fmla="*/ 2147483646 h 292"/>
                <a:gd name="T72" fmla="*/ 2147483646 w 378"/>
                <a:gd name="T73" fmla="*/ 2147483646 h 292"/>
                <a:gd name="T74" fmla="*/ 2147483646 w 378"/>
                <a:gd name="T75" fmla="*/ 2147483646 h 292"/>
                <a:gd name="T76" fmla="*/ 2147483646 w 378"/>
                <a:gd name="T77" fmla="*/ 2147483646 h 292"/>
                <a:gd name="T78" fmla="*/ 2147483646 w 378"/>
                <a:gd name="T79" fmla="*/ 2147483646 h 292"/>
                <a:gd name="T80" fmla="*/ 2147483646 w 378"/>
                <a:gd name="T81" fmla="*/ 2147483646 h 292"/>
                <a:gd name="T82" fmla="*/ 2147483646 w 378"/>
                <a:gd name="T83" fmla="*/ 2147483646 h 292"/>
                <a:gd name="T84" fmla="*/ 2147483646 w 378"/>
                <a:gd name="T85" fmla="*/ 2147483646 h 292"/>
                <a:gd name="T86" fmla="*/ 2147483646 w 378"/>
                <a:gd name="T87" fmla="*/ 2147483646 h 292"/>
                <a:gd name="T88" fmla="*/ 2147483646 w 378"/>
                <a:gd name="T89" fmla="*/ 2147483646 h 292"/>
                <a:gd name="T90" fmla="*/ 2147483646 w 378"/>
                <a:gd name="T91" fmla="*/ 2147483646 h 292"/>
                <a:gd name="T92" fmla="*/ 2147483646 w 378"/>
                <a:gd name="T93" fmla="*/ 2147483646 h 292"/>
                <a:gd name="T94" fmla="*/ 2147483646 w 378"/>
                <a:gd name="T95" fmla="*/ 2147483646 h 292"/>
                <a:gd name="T96" fmla="*/ 2147483646 w 378"/>
                <a:gd name="T97" fmla="*/ 2147483646 h 292"/>
                <a:gd name="T98" fmla="*/ 2147483646 w 378"/>
                <a:gd name="T99" fmla="*/ 2147483646 h 292"/>
                <a:gd name="T100" fmla="*/ 2147483646 w 378"/>
                <a:gd name="T101" fmla="*/ 2147483646 h 2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78" h="292">
                  <a:moveTo>
                    <a:pt x="264" y="86"/>
                  </a:moveTo>
                  <a:lnTo>
                    <a:pt x="264" y="86"/>
                  </a:lnTo>
                  <a:lnTo>
                    <a:pt x="258" y="78"/>
                  </a:lnTo>
                  <a:lnTo>
                    <a:pt x="252" y="70"/>
                  </a:lnTo>
                  <a:lnTo>
                    <a:pt x="240" y="46"/>
                  </a:lnTo>
                  <a:lnTo>
                    <a:pt x="226" y="44"/>
                  </a:lnTo>
                  <a:lnTo>
                    <a:pt x="214" y="42"/>
                  </a:lnTo>
                  <a:lnTo>
                    <a:pt x="204" y="38"/>
                  </a:lnTo>
                  <a:lnTo>
                    <a:pt x="198" y="34"/>
                  </a:lnTo>
                  <a:lnTo>
                    <a:pt x="194" y="28"/>
                  </a:lnTo>
                  <a:lnTo>
                    <a:pt x="188" y="24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70" y="2"/>
                  </a:lnTo>
                  <a:lnTo>
                    <a:pt x="168" y="2"/>
                  </a:lnTo>
                  <a:lnTo>
                    <a:pt x="164" y="0"/>
                  </a:lnTo>
                  <a:lnTo>
                    <a:pt x="152" y="8"/>
                  </a:lnTo>
                  <a:lnTo>
                    <a:pt x="148" y="12"/>
                  </a:lnTo>
                  <a:lnTo>
                    <a:pt x="144" y="16"/>
                  </a:lnTo>
                  <a:lnTo>
                    <a:pt x="140" y="26"/>
                  </a:lnTo>
                  <a:lnTo>
                    <a:pt x="132" y="32"/>
                  </a:lnTo>
                  <a:lnTo>
                    <a:pt x="126" y="46"/>
                  </a:lnTo>
                  <a:lnTo>
                    <a:pt x="124" y="50"/>
                  </a:lnTo>
                  <a:lnTo>
                    <a:pt x="120" y="52"/>
                  </a:lnTo>
                  <a:lnTo>
                    <a:pt x="118" y="52"/>
                  </a:lnTo>
                  <a:lnTo>
                    <a:pt x="116" y="48"/>
                  </a:lnTo>
                  <a:lnTo>
                    <a:pt x="108" y="42"/>
                  </a:lnTo>
                  <a:lnTo>
                    <a:pt x="102" y="40"/>
                  </a:lnTo>
                  <a:lnTo>
                    <a:pt x="96" y="38"/>
                  </a:lnTo>
                  <a:lnTo>
                    <a:pt x="88" y="40"/>
                  </a:lnTo>
                  <a:lnTo>
                    <a:pt x="76" y="46"/>
                  </a:lnTo>
                  <a:lnTo>
                    <a:pt x="62" y="50"/>
                  </a:lnTo>
                  <a:lnTo>
                    <a:pt x="32" y="50"/>
                  </a:lnTo>
                  <a:lnTo>
                    <a:pt x="26" y="44"/>
                  </a:lnTo>
                  <a:lnTo>
                    <a:pt x="22" y="38"/>
                  </a:lnTo>
                  <a:lnTo>
                    <a:pt x="20" y="32"/>
                  </a:lnTo>
                  <a:lnTo>
                    <a:pt x="20" y="22"/>
                  </a:lnTo>
                  <a:lnTo>
                    <a:pt x="8" y="18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0" y="40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28" y="66"/>
                  </a:lnTo>
                  <a:lnTo>
                    <a:pt x="40" y="76"/>
                  </a:lnTo>
                  <a:lnTo>
                    <a:pt x="68" y="86"/>
                  </a:lnTo>
                  <a:lnTo>
                    <a:pt x="98" y="96"/>
                  </a:lnTo>
                  <a:lnTo>
                    <a:pt x="104" y="102"/>
                  </a:lnTo>
                  <a:lnTo>
                    <a:pt x="112" y="112"/>
                  </a:lnTo>
                  <a:lnTo>
                    <a:pt x="118" y="128"/>
                  </a:lnTo>
                  <a:lnTo>
                    <a:pt x="124" y="150"/>
                  </a:lnTo>
                  <a:lnTo>
                    <a:pt x="140" y="158"/>
                  </a:lnTo>
                  <a:lnTo>
                    <a:pt x="146" y="162"/>
                  </a:lnTo>
                  <a:lnTo>
                    <a:pt x="152" y="162"/>
                  </a:lnTo>
                  <a:lnTo>
                    <a:pt x="180" y="144"/>
                  </a:lnTo>
                  <a:lnTo>
                    <a:pt x="182" y="142"/>
                  </a:lnTo>
                  <a:lnTo>
                    <a:pt x="184" y="144"/>
                  </a:lnTo>
                  <a:lnTo>
                    <a:pt x="198" y="146"/>
                  </a:lnTo>
                  <a:lnTo>
                    <a:pt x="200" y="146"/>
                  </a:lnTo>
                  <a:lnTo>
                    <a:pt x="200" y="150"/>
                  </a:lnTo>
                  <a:lnTo>
                    <a:pt x="198" y="152"/>
                  </a:lnTo>
                  <a:lnTo>
                    <a:pt x="192" y="174"/>
                  </a:lnTo>
                  <a:lnTo>
                    <a:pt x="186" y="186"/>
                  </a:lnTo>
                  <a:lnTo>
                    <a:pt x="168" y="186"/>
                  </a:lnTo>
                  <a:lnTo>
                    <a:pt x="166" y="194"/>
                  </a:lnTo>
                  <a:lnTo>
                    <a:pt x="164" y="202"/>
                  </a:lnTo>
                  <a:lnTo>
                    <a:pt x="152" y="222"/>
                  </a:lnTo>
                  <a:lnTo>
                    <a:pt x="148" y="228"/>
                  </a:lnTo>
                  <a:lnTo>
                    <a:pt x="148" y="234"/>
                  </a:lnTo>
                  <a:lnTo>
                    <a:pt x="166" y="246"/>
                  </a:lnTo>
                  <a:lnTo>
                    <a:pt x="172" y="252"/>
                  </a:lnTo>
                  <a:lnTo>
                    <a:pt x="178" y="254"/>
                  </a:lnTo>
                  <a:lnTo>
                    <a:pt x="182" y="254"/>
                  </a:lnTo>
                  <a:lnTo>
                    <a:pt x="186" y="266"/>
                  </a:lnTo>
                  <a:lnTo>
                    <a:pt x="194" y="270"/>
                  </a:lnTo>
                  <a:lnTo>
                    <a:pt x="200" y="266"/>
                  </a:lnTo>
                  <a:lnTo>
                    <a:pt x="204" y="262"/>
                  </a:lnTo>
                  <a:lnTo>
                    <a:pt x="208" y="262"/>
                  </a:lnTo>
                  <a:lnTo>
                    <a:pt x="214" y="264"/>
                  </a:lnTo>
                  <a:lnTo>
                    <a:pt x="218" y="266"/>
                  </a:lnTo>
                  <a:lnTo>
                    <a:pt x="224" y="270"/>
                  </a:lnTo>
                  <a:lnTo>
                    <a:pt x="230" y="278"/>
                  </a:lnTo>
                  <a:lnTo>
                    <a:pt x="236" y="286"/>
                  </a:lnTo>
                  <a:lnTo>
                    <a:pt x="238" y="286"/>
                  </a:lnTo>
                  <a:lnTo>
                    <a:pt x="242" y="284"/>
                  </a:lnTo>
                  <a:lnTo>
                    <a:pt x="248" y="284"/>
                  </a:lnTo>
                  <a:lnTo>
                    <a:pt x="264" y="288"/>
                  </a:lnTo>
                  <a:lnTo>
                    <a:pt x="284" y="292"/>
                  </a:lnTo>
                  <a:lnTo>
                    <a:pt x="304" y="286"/>
                  </a:lnTo>
                  <a:lnTo>
                    <a:pt x="312" y="282"/>
                  </a:lnTo>
                  <a:lnTo>
                    <a:pt x="318" y="278"/>
                  </a:lnTo>
                  <a:lnTo>
                    <a:pt x="312" y="272"/>
                  </a:lnTo>
                  <a:lnTo>
                    <a:pt x="312" y="268"/>
                  </a:lnTo>
                  <a:lnTo>
                    <a:pt x="316" y="262"/>
                  </a:lnTo>
                  <a:lnTo>
                    <a:pt x="322" y="256"/>
                  </a:lnTo>
                  <a:lnTo>
                    <a:pt x="324" y="248"/>
                  </a:lnTo>
                  <a:lnTo>
                    <a:pt x="324" y="238"/>
                  </a:lnTo>
                  <a:lnTo>
                    <a:pt x="324" y="232"/>
                  </a:lnTo>
                  <a:lnTo>
                    <a:pt x="326" y="230"/>
                  </a:lnTo>
                  <a:lnTo>
                    <a:pt x="330" y="226"/>
                  </a:lnTo>
                  <a:lnTo>
                    <a:pt x="340" y="222"/>
                  </a:lnTo>
                  <a:lnTo>
                    <a:pt x="348" y="222"/>
                  </a:lnTo>
                  <a:lnTo>
                    <a:pt x="356" y="226"/>
                  </a:lnTo>
                  <a:lnTo>
                    <a:pt x="366" y="230"/>
                  </a:lnTo>
                  <a:lnTo>
                    <a:pt x="378" y="238"/>
                  </a:lnTo>
                  <a:lnTo>
                    <a:pt x="372" y="222"/>
                  </a:lnTo>
                  <a:lnTo>
                    <a:pt x="364" y="210"/>
                  </a:lnTo>
                  <a:lnTo>
                    <a:pt x="362" y="196"/>
                  </a:lnTo>
                  <a:lnTo>
                    <a:pt x="348" y="194"/>
                  </a:lnTo>
                  <a:lnTo>
                    <a:pt x="312" y="172"/>
                  </a:lnTo>
                  <a:lnTo>
                    <a:pt x="294" y="170"/>
                  </a:lnTo>
                  <a:lnTo>
                    <a:pt x="294" y="166"/>
                  </a:lnTo>
                  <a:lnTo>
                    <a:pt x="292" y="146"/>
                  </a:lnTo>
                  <a:lnTo>
                    <a:pt x="276" y="106"/>
                  </a:lnTo>
                  <a:lnTo>
                    <a:pt x="270" y="94"/>
                  </a:lnTo>
                  <a:lnTo>
                    <a:pt x="264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3" name="河北"/>
            <p:cNvSpPr/>
            <p:nvPr>
              <p:custDataLst>
                <p:tags r:id="rId64"/>
              </p:custDataLst>
            </p:nvPr>
          </p:nvSpPr>
          <p:spPr bwMode="auto">
            <a:xfrm>
              <a:off x="4317246" y="3002813"/>
              <a:ext cx="472500" cy="674170"/>
            </a:xfrm>
            <a:custGeom>
              <a:avLst/>
              <a:gdLst>
                <a:gd name="T0" fmla="*/ 2147483646 w 352"/>
                <a:gd name="T1" fmla="*/ 2147483646 h 502"/>
                <a:gd name="T2" fmla="*/ 2147483646 w 352"/>
                <a:gd name="T3" fmla="*/ 2147483646 h 502"/>
                <a:gd name="T4" fmla="*/ 2147483646 w 352"/>
                <a:gd name="T5" fmla="*/ 2147483646 h 502"/>
                <a:gd name="T6" fmla="*/ 2147483646 w 352"/>
                <a:gd name="T7" fmla="*/ 2147483646 h 502"/>
                <a:gd name="T8" fmla="*/ 2147483646 w 352"/>
                <a:gd name="T9" fmla="*/ 2147483646 h 502"/>
                <a:gd name="T10" fmla="*/ 2147483646 w 352"/>
                <a:gd name="T11" fmla="*/ 2147483646 h 502"/>
                <a:gd name="T12" fmla="*/ 2147483646 w 352"/>
                <a:gd name="T13" fmla="*/ 2147483646 h 502"/>
                <a:gd name="T14" fmla="*/ 2147483646 w 352"/>
                <a:gd name="T15" fmla="*/ 2147483646 h 502"/>
                <a:gd name="T16" fmla="*/ 2147483646 w 352"/>
                <a:gd name="T17" fmla="*/ 2147483646 h 502"/>
                <a:gd name="T18" fmla="*/ 2147483646 w 352"/>
                <a:gd name="T19" fmla="*/ 2147483646 h 502"/>
                <a:gd name="T20" fmla="*/ 2147483646 w 352"/>
                <a:gd name="T21" fmla="*/ 2147483646 h 502"/>
                <a:gd name="T22" fmla="*/ 2147483646 w 352"/>
                <a:gd name="T23" fmla="*/ 2147483646 h 502"/>
                <a:gd name="T24" fmla="*/ 2147483646 w 352"/>
                <a:gd name="T25" fmla="*/ 2147483646 h 502"/>
                <a:gd name="T26" fmla="*/ 2147483646 w 352"/>
                <a:gd name="T27" fmla="*/ 2147483646 h 502"/>
                <a:gd name="T28" fmla="*/ 2147483646 w 352"/>
                <a:gd name="T29" fmla="*/ 2147483646 h 502"/>
                <a:gd name="T30" fmla="*/ 2147483646 w 352"/>
                <a:gd name="T31" fmla="*/ 2147483646 h 502"/>
                <a:gd name="T32" fmla="*/ 2147483646 w 352"/>
                <a:gd name="T33" fmla="*/ 2147483646 h 502"/>
                <a:gd name="T34" fmla="*/ 2147483646 w 352"/>
                <a:gd name="T35" fmla="*/ 2147483646 h 502"/>
                <a:gd name="T36" fmla="*/ 2147483646 w 352"/>
                <a:gd name="T37" fmla="*/ 2147483646 h 502"/>
                <a:gd name="T38" fmla="*/ 2147483646 w 352"/>
                <a:gd name="T39" fmla="*/ 2147483646 h 502"/>
                <a:gd name="T40" fmla="*/ 2147483646 w 352"/>
                <a:gd name="T41" fmla="*/ 2147483646 h 502"/>
                <a:gd name="T42" fmla="*/ 2147483646 w 352"/>
                <a:gd name="T43" fmla="*/ 2147483646 h 502"/>
                <a:gd name="T44" fmla="*/ 2147483646 w 352"/>
                <a:gd name="T45" fmla="*/ 2147483646 h 502"/>
                <a:gd name="T46" fmla="*/ 2147483646 w 352"/>
                <a:gd name="T47" fmla="*/ 2147483646 h 502"/>
                <a:gd name="T48" fmla="*/ 2147483646 w 352"/>
                <a:gd name="T49" fmla="*/ 2147483646 h 502"/>
                <a:gd name="T50" fmla="*/ 2147483646 w 352"/>
                <a:gd name="T51" fmla="*/ 2147483646 h 502"/>
                <a:gd name="T52" fmla="*/ 2147483646 w 352"/>
                <a:gd name="T53" fmla="*/ 2147483646 h 502"/>
                <a:gd name="T54" fmla="*/ 2147483646 w 352"/>
                <a:gd name="T55" fmla="*/ 2147483646 h 502"/>
                <a:gd name="T56" fmla="*/ 2147483646 w 352"/>
                <a:gd name="T57" fmla="*/ 2147483646 h 502"/>
                <a:gd name="T58" fmla="*/ 2147483646 w 352"/>
                <a:gd name="T59" fmla="*/ 2147483646 h 502"/>
                <a:gd name="T60" fmla="*/ 2147483646 w 352"/>
                <a:gd name="T61" fmla="*/ 2147483646 h 502"/>
                <a:gd name="T62" fmla="*/ 2147483646 w 352"/>
                <a:gd name="T63" fmla="*/ 2147483646 h 502"/>
                <a:gd name="T64" fmla="*/ 2147483646 w 352"/>
                <a:gd name="T65" fmla="*/ 2147483646 h 502"/>
                <a:gd name="T66" fmla="*/ 2147483646 w 352"/>
                <a:gd name="T67" fmla="*/ 2147483646 h 502"/>
                <a:gd name="T68" fmla="*/ 2147483646 w 352"/>
                <a:gd name="T69" fmla="*/ 2147483646 h 502"/>
                <a:gd name="T70" fmla="*/ 2147483646 w 352"/>
                <a:gd name="T71" fmla="*/ 2147483646 h 502"/>
                <a:gd name="T72" fmla="*/ 2147483646 w 352"/>
                <a:gd name="T73" fmla="*/ 2147483646 h 502"/>
                <a:gd name="T74" fmla="*/ 2147483646 w 352"/>
                <a:gd name="T75" fmla="*/ 2147483646 h 502"/>
                <a:gd name="T76" fmla="*/ 2147483646 w 352"/>
                <a:gd name="T77" fmla="*/ 2147483646 h 502"/>
                <a:gd name="T78" fmla="*/ 2147483646 w 352"/>
                <a:gd name="T79" fmla="*/ 2147483646 h 502"/>
                <a:gd name="T80" fmla="*/ 2147483646 w 352"/>
                <a:gd name="T81" fmla="*/ 2147483646 h 502"/>
                <a:gd name="T82" fmla="*/ 2147483646 w 352"/>
                <a:gd name="T83" fmla="*/ 2147483646 h 502"/>
                <a:gd name="T84" fmla="*/ 2147483646 w 352"/>
                <a:gd name="T85" fmla="*/ 2147483646 h 502"/>
                <a:gd name="T86" fmla="*/ 2147483646 w 352"/>
                <a:gd name="T87" fmla="*/ 2147483646 h 502"/>
                <a:gd name="T88" fmla="*/ 2147483646 w 352"/>
                <a:gd name="T89" fmla="*/ 2147483646 h 502"/>
                <a:gd name="T90" fmla="*/ 2147483646 w 352"/>
                <a:gd name="T91" fmla="*/ 2147483646 h 502"/>
                <a:gd name="T92" fmla="*/ 2147483646 w 352"/>
                <a:gd name="T93" fmla="*/ 2147483646 h 502"/>
                <a:gd name="T94" fmla="*/ 2147483646 w 352"/>
                <a:gd name="T95" fmla="*/ 2147483646 h 502"/>
                <a:gd name="T96" fmla="*/ 2147483646 w 352"/>
                <a:gd name="T97" fmla="*/ 2147483646 h 502"/>
                <a:gd name="T98" fmla="*/ 2147483646 w 352"/>
                <a:gd name="T99" fmla="*/ 2147483646 h 502"/>
                <a:gd name="T100" fmla="*/ 2147483646 w 352"/>
                <a:gd name="T101" fmla="*/ 2147483646 h 502"/>
                <a:gd name="T102" fmla="*/ 2147483646 w 352"/>
                <a:gd name="T103" fmla="*/ 2147483646 h 502"/>
                <a:gd name="T104" fmla="*/ 2147483646 w 352"/>
                <a:gd name="T105" fmla="*/ 2147483646 h 502"/>
                <a:gd name="T106" fmla="*/ 2147483646 w 352"/>
                <a:gd name="T107" fmla="*/ 2147483646 h 502"/>
                <a:gd name="T108" fmla="*/ 2147483646 w 352"/>
                <a:gd name="T109" fmla="*/ 2147483646 h 5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52" h="502">
                  <a:moveTo>
                    <a:pt x="324" y="152"/>
                  </a:moveTo>
                  <a:lnTo>
                    <a:pt x="318" y="148"/>
                  </a:lnTo>
                  <a:lnTo>
                    <a:pt x="316" y="148"/>
                  </a:lnTo>
                  <a:lnTo>
                    <a:pt x="312" y="144"/>
                  </a:lnTo>
                  <a:lnTo>
                    <a:pt x="290" y="136"/>
                  </a:lnTo>
                  <a:lnTo>
                    <a:pt x="284" y="136"/>
                  </a:lnTo>
                  <a:lnTo>
                    <a:pt x="280" y="138"/>
                  </a:lnTo>
                  <a:lnTo>
                    <a:pt x="270" y="122"/>
                  </a:lnTo>
                  <a:lnTo>
                    <a:pt x="272" y="120"/>
                  </a:lnTo>
                  <a:lnTo>
                    <a:pt x="278" y="112"/>
                  </a:lnTo>
                  <a:lnTo>
                    <a:pt x="278" y="104"/>
                  </a:lnTo>
                  <a:lnTo>
                    <a:pt x="278" y="102"/>
                  </a:lnTo>
                  <a:lnTo>
                    <a:pt x="282" y="96"/>
                  </a:lnTo>
                  <a:lnTo>
                    <a:pt x="280" y="94"/>
                  </a:lnTo>
                  <a:lnTo>
                    <a:pt x="268" y="92"/>
                  </a:lnTo>
                  <a:lnTo>
                    <a:pt x="246" y="88"/>
                  </a:lnTo>
                  <a:lnTo>
                    <a:pt x="234" y="76"/>
                  </a:lnTo>
                  <a:lnTo>
                    <a:pt x="230" y="68"/>
                  </a:lnTo>
                  <a:lnTo>
                    <a:pt x="228" y="64"/>
                  </a:lnTo>
                  <a:lnTo>
                    <a:pt x="234" y="48"/>
                  </a:lnTo>
                  <a:lnTo>
                    <a:pt x="234" y="36"/>
                  </a:lnTo>
                  <a:lnTo>
                    <a:pt x="234" y="32"/>
                  </a:lnTo>
                  <a:lnTo>
                    <a:pt x="228" y="40"/>
                  </a:lnTo>
                  <a:lnTo>
                    <a:pt x="226" y="40"/>
                  </a:lnTo>
                  <a:lnTo>
                    <a:pt x="226" y="42"/>
                  </a:lnTo>
                  <a:lnTo>
                    <a:pt x="224" y="40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208" y="28"/>
                  </a:lnTo>
                  <a:lnTo>
                    <a:pt x="208" y="26"/>
                  </a:lnTo>
                  <a:lnTo>
                    <a:pt x="206" y="8"/>
                  </a:lnTo>
                  <a:lnTo>
                    <a:pt x="200" y="0"/>
                  </a:lnTo>
                  <a:lnTo>
                    <a:pt x="188" y="0"/>
                  </a:lnTo>
                  <a:lnTo>
                    <a:pt x="180" y="14"/>
                  </a:lnTo>
                  <a:lnTo>
                    <a:pt x="180" y="16"/>
                  </a:lnTo>
                  <a:lnTo>
                    <a:pt x="178" y="16"/>
                  </a:lnTo>
                  <a:lnTo>
                    <a:pt x="160" y="12"/>
                  </a:lnTo>
                  <a:lnTo>
                    <a:pt x="156" y="30"/>
                  </a:lnTo>
                  <a:lnTo>
                    <a:pt x="156" y="48"/>
                  </a:lnTo>
                  <a:lnTo>
                    <a:pt x="146" y="64"/>
                  </a:lnTo>
                  <a:lnTo>
                    <a:pt x="146" y="66"/>
                  </a:lnTo>
                  <a:lnTo>
                    <a:pt x="144" y="66"/>
                  </a:lnTo>
                  <a:lnTo>
                    <a:pt x="142" y="66"/>
                  </a:lnTo>
                  <a:lnTo>
                    <a:pt x="130" y="68"/>
                  </a:lnTo>
                  <a:lnTo>
                    <a:pt x="118" y="76"/>
                  </a:lnTo>
                  <a:lnTo>
                    <a:pt x="118" y="78"/>
                  </a:lnTo>
                  <a:lnTo>
                    <a:pt x="116" y="78"/>
                  </a:lnTo>
                  <a:lnTo>
                    <a:pt x="114" y="78"/>
                  </a:lnTo>
                  <a:lnTo>
                    <a:pt x="92" y="70"/>
                  </a:lnTo>
                  <a:lnTo>
                    <a:pt x="90" y="78"/>
                  </a:lnTo>
                  <a:lnTo>
                    <a:pt x="90" y="80"/>
                  </a:lnTo>
                  <a:lnTo>
                    <a:pt x="80" y="96"/>
                  </a:lnTo>
                  <a:lnTo>
                    <a:pt x="76" y="100"/>
                  </a:lnTo>
                  <a:lnTo>
                    <a:pt x="74" y="100"/>
                  </a:lnTo>
                  <a:lnTo>
                    <a:pt x="64" y="100"/>
                  </a:lnTo>
                  <a:lnTo>
                    <a:pt x="50" y="94"/>
                  </a:lnTo>
                  <a:lnTo>
                    <a:pt x="48" y="92"/>
                  </a:lnTo>
                  <a:lnTo>
                    <a:pt x="48" y="90"/>
                  </a:lnTo>
                  <a:lnTo>
                    <a:pt x="46" y="72"/>
                  </a:lnTo>
                  <a:lnTo>
                    <a:pt x="42" y="56"/>
                  </a:lnTo>
                  <a:lnTo>
                    <a:pt x="38" y="52"/>
                  </a:lnTo>
                  <a:lnTo>
                    <a:pt x="34" y="64"/>
                  </a:lnTo>
                  <a:lnTo>
                    <a:pt x="24" y="76"/>
                  </a:lnTo>
                  <a:lnTo>
                    <a:pt x="16" y="96"/>
                  </a:lnTo>
                  <a:lnTo>
                    <a:pt x="14" y="96"/>
                  </a:lnTo>
                  <a:lnTo>
                    <a:pt x="8" y="108"/>
                  </a:lnTo>
                  <a:lnTo>
                    <a:pt x="6" y="114"/>
                  </a:lnTo>
                  <a:lnTo>
                    <a:pt x="0" y="122"/>
                  </a:lnTo>
                  <a:lnTo>
                    <a:pt x="6" y="140"/>
                  </a:lnTo>
                  <a:lnTo>
                    <a:pt x="30" y="168"/>
                  </a:lnTo>
                  <a:lnTo>
                    <a:pt x="38" y="184"/>
                  </a:lnTo>
                  <a:lnTo>
                    <a:pt x="38" y="186"/>
                  </a:lnTo>
                  <a:lnTo>
                    <a:pt x="36" y="188"/>
                  </a:lnTo>
                  <a:lnTo>
                    <a:pt x="30" y="196"/>
                  </a:lnTo>
                  <a:lnTo>
                    <a:pt x="28" y="196"/>
                  </a:lnTo>
                  <a:lnTo>
                    <a:pt x="12" y="200"/>
                  </a:lnTo>
                  <a:lnTo>
                    <a:pt x="14" y="212"/>
                  </a:lnTo>
                  <a:lnTo>
                    <a:pt x="26" y="220"/>
                  </a:lnTo>
                  <a:lnTo>
                    <a:pt x="42" y="224"/>
                  </a:lnTo>
                  <a:lnTo>
                    <a:pt x="48" y="240"/>
                  </a:lnTo>
                  <a:lnTo>
                    <a:pt x="44" y="268"/>
                  </a:lnTo>
                  <a:lnTo>
                    <a:pt x="38" y="280"/>
                  </a:lnTo>
                  <a:lnTo>
                    <a:pt x="38" y="284"/>
                  </a:lnTo>
                  <a:lnTo>
                    <a:pt x="36" y="284"/>
                  </a:lnTo>
                  <a:lnTo>
                    <a:pt x="16" y="286"/>
                  </a:lnTo>
                  <a:lnTo>
                    <a:pt x="16" y="294"/>
                  </a:lnTo>
                  <a:lnTo>
                    <a:pt x="10" y="312"/>
                  </a:lnTo>
                  <a:lnTo>
                    <a:pt x="8" y="332"/>
                  </a:lnTo>
                  <a:lnTo>
                    <a:pt x="12" y="344"/>
                  </a:lnTo>
                  <a:lnTo>
                    <a:pt x="36" y="358"/>
                  </a:lnTo>
                  <a:lnTo>
                    <a:pt x="38" y="360"/>
                  </a:lnTo>
                  <a:lnTo>
                    <a:pt x="48" y="376"/>
                  </a:lnTo>
                  <a:lnTo>
                    <a:pt x="48" y="378"/>
                  </a:lnTo>
                  <a:lnTo>
                    <a:pt x="48" y="380"/>
                  </a:lnTo>
                  <a:lnTo>
                    <a:pt x="34" y="408"/>
                  </a:lnTo>
                  <a:lnTo>
                    <a:pt x="32" y="416"/>
                  </a:lnTo>
                  <a:lnTo>
                    <a:pt x="24" y="434"/>
                  </a:lnTo>
                  <a:lnTo>
                    <a:pt x="20" y="448"/>
                  </a:lnTo>
                  <a:lnTo>
                    <a:pt x="20" y="450"/>
                  </a:lnTo>
                  <a:lnTo>
                    <a:pt x="14" y="456"/>
                  </a:lnTo>
                  <a:lnTo>
                    <a:pt x="12" y="462"/>
                  </a:lnTo>
                  <a:lnTo>
                    <a:pt x="12" y="464"/>
                  </a:lnTo>
                  <a:lnTo>
                    <a:pt x="12" y="466"/>
                  </a:lnTo>
                  <a:lnTo>
                    <a:pt x="14" y="468"/>
                  </a:lnTo>
                  <a:lnTo>
                    <a:pt x="22" y="476"/>
                  </a:lnTo>
                  <a:lnTo>
                    <a:pt x="26" y="482"/>
                  </a:lnTo>
                  <a:lnTo>
                    <a:pt x="28" y="484"/>
                  </a:lnTo>
                  <a:lnTo>
                    <a:pt x="28" y="488"/>
                  </a:lnTo>
                  <a:lnTo>
                    <a:pt x="30" y="492"/>
                  </a:lnTo>
                  <a:lnTo>
                    <a:pt x="36" y="496"/>
                  </a:lnTo>
                  <a:lnTo>
                    <a:pt x="66" y="502"/>
                  </a:lnTo>
                  <a:lnTo>
                    <a:pt x="80" y="500"/>
                  </a:lnTo>
                  <a:lnTo>
                    <a:pt x="94" y="496"/>
                  </a:lnTo>
                  <a:lnTo>
                    <a:pt x="108" y="492"/>
                  </a:lnTo>
                  <a:lnTo>
                    <a:pt x="122" y="492"/>
                  </a:lnTo>
                  <a:lnTo>
                    <a:pt x="122" y="486"/>
                  </a:lnTo>
                  <a:lnTo>
                    <a:pt x="114" y="464"/>
                  </a:lnTo>
                  <a:lnTo>
                    <a:pt x="112" y="464"/>
                  </a:lnTo>
                  <a:lnTo>
                    <a:pt x="114" y="464"/>
                  </a:lnTo>
                  <a:lnTo>
                    <a:pt x="158" y="400"/>
                  </a:lnTo>
                  <a:lnTo>
                    <a:pt x="208" y="352"/>
                  </a:lnTo>
                  <a:lnTo>
                    <a:pt x="224" y="348"/>
                  </a:lnTo>
                  <a:lnTo>
                    <a:pt x="232" y="338"/>
                  </a:lnTo>
                  <a:lnTo>
                    <a:pt x="240" y="332"/>
                  </a:lnTo>
                  <a:lnTo>
                    <a:pt x="250" y="328"/>
                  </a:lnTo>
                  <a:lnTo>
                    <a:pt x="246" y="324"/>
                  </a:lnTo>
                  <a:lnTo>
                    <a:pt x="234" y="312"/>
                  </a:lnTo>
                  <a:lnTo>
                    <a:pt x="226" y="302"/>
                  </a:lnTo>
                  <a:lnTo>
                    <a:pt x="226" y="300"/>
                  </a:lnTo>
                  <a:lnTo>
                    <a:pt x="230" y="294"/>
                  </a:lnTo>
                  <a:lnTo>
                    <a:pt x="218" y="296"/>
                  </a:lnTo>
                  <a:lnTo>
                    <a:pt x="196" y="292"/>
                  </a:lnTo>
                  <a:lnTo>
                    <a:pt x="186" y="284"/>
                  </a:lnTo>
                  <a:lnTo>
                    <a:pt x="182" y="280"/>
                  </a:lnTo>
                  <a:lnTo>
                    <a:pt x="180" y="276"/>
                  </a:lnTo>
                  <a:lnTo>
                    <a:pt x="176" y="256"/>
                  </a:lnTo>
                  <a:lnTo>
                    <a:pt x="174" y="238"/>
                  </a:lnTo>
                  <a:lnTo>
                    <a:pt x="170" y="242"/>
                  </a:lnTo>
                  <a:lnTo>
                    <a:pt x="164" y="244"/>
                  </a:lnTo>
                  <a:lnTo>
                    <a:pt x="146" y="240"/>
                  </a:lnTo>
                  <a:lnTo>
                    <a:pt x="136" y="232"/>
                  </a:lnTo>
                  <a:lnTo>
                    <a:pt x="122" y="228"/>
                  </a:lnTo>
                  <a:lnTo>
                    <a:pt x="116" y="228"/>
                  </a:lnTo>
                  <a:lnTo>
                    <a:pt x="110" y="226"/>
                  </a:lnTo>
                  <a:lnTo>
                    <a:pt x="104" y="224"/>
                  </a:lnTo>
                  <a:lnTo>
                    <a:pt x="98" y="218"/>
                  </a:lnTo>
                  <a:lnTo>
                    <a:pt x="96" y="214"/>
                  </a:lnTo>
                  <a:lnTo>
                    <a:pt x="96" y="210"/>
                  </a:lnTo>
                  <a:lnTo>
                    <a:pt x="96" y="206"/>
                  </a:lnTo>
                  <a:lnTo>
                    <a:pt x="98" y="202"/>
                  </a:lnTo>
                  <a:lnTo>
                    <a:pt x="102" y="200"/>
                  </a:lnTo>
                  <a:lnTo>
                    <a:pt x="110" y="192"/>
                  </a:lnTo>
                  <a:lnTo>
                    <a:pt x="118" y="180"/>
                  </a:lnTo>
                  <a:lnTo>
                    <a:pt x="116" y="176"/>
                  </a:lnTo>
                  <a:lnTo>
                    <a:pt x="114" y="170"/>
                  </a:lnTo>
                  <a:lnTo>
                    <a:pt x="112" y="164"/>
                  </a:lnTo>
                  <a:lnTo>
                    <a:pt x="114" y="160"/>
                  </a:lnTo>
                  <a:lnTo>
                    <a:pt x="114" y="158"/>
                  </a:lnTo>
                  <a:lnTo>
                    <a:pt x="116" y="156"/>
                  </a:lnTo>
                  <a:lnTo>
                    <a:pt x="120" y="152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8" y="140"/>
                  </a:lnTo>
                  <a:lnTo>
                    <a:pt x="150" y="140"/>
                  </a:lnTo>
                  <a:lnTo>
                    <a:pt x="148" y="140"/>
                  </a:lnTo>
                  <a:lnTo>
                    <a:pt x="142" y="136"/>
                  </a:lnTo>
                  <a:lnTo>
                    <a:pt x="140" y="132"/>
                  </a:lnTo>
                  <a:lnTo>
                    <a:pt x="140" y="128"/>
                  </a:lnTo>
                  <a:lnTo>
                    <a:pt x="142" y="122"/>
                  </a:lnTo>
                  <a:lnTo>
                    <a:pt x="148" y="118"/>
                  </a:lnTo>
                  <a:lnTo>
                    <a:pt x="154" y="116"/>
                  </a:lnTo>
                  <a:lnTo>
                    <a:pt x="160" y="116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90" y="134"/>
                  </a:lnTo>
                  <a:lnTo>
                    <a:pt x="208" y="134"/>
                  </a:lnTo>
                  <a:lnTo>
                    <a:pt x="214" y="138"/>
                  </a:lnTo>
                  <a:lnTo>
                    <a:pt x="214" y="144"/>
                  </a:lnTo>
                  <a:lnTo>
                    <a:pt x="214" y="150"/>
                  </a:lnTo>
                  <a:lnTo>
                    <a:pt x="210" y="152"/>
                  </a:lnTo>
                  <a:lnTo>
                    <a:pt x="206" y="152"/>
                  </a:lnTo>
                  <a:lnTo>
                    <a:pt x="204" y="154"/>
                  </a:lnTo>
                  <a:lnTo>
                    <a:pt x="202" y="160"/>
                  </a:lnTo>
                  <a:lnTo>
                    <a:pt x="210" y="180"/>
                  </a:lnTo>
                  <a:lnTo>
                    <a:pt x="218" y="170"/>
                  </a:lnTo>
                  <a:lnTo>
                    <a:pt x="226" y="168"/>
                  </a:lnTo>
                  <a:lnTo>
                    <a:pt x="230" y="168"/>
                  </a:lnTo>
                  <a:lnTo>
                    <a:pt x="234" y="172"/>
                  </a:lnTo>
                  <a:lnTo>
                    <a:pt x="236" y="180"/>
                  </a:lnTo>
                  <a:lnTo>
                    <a:pt x="240" y="190"/>
                  </a:lnTo>
                  <a:lnTo>
                    <a:pt x="242" y="202"/>
                  </a:lnTo>
                  <a:lnTo>
                    <a:pt x="246" y="210"/>
                  </a:lnTo>
                  <a:lnTo>
                    <a:pt x="252" y="220"/>
                  </a:lnTo>
                  <a:lnTo>
                    <a:pt x="264" y="236"/>
                  </a:lnTo>
                  <a:lnTo>
                    <a:pt x="268" y="248"/>
                  </a:lnTo>
                  <a:lnTo>
                    <a:pt x="300" y="244"/>
                  </a:lnTo>
                  <a:lnTo>
                    <a:pt x="314" y="236"/>
                  </a:lnTo>
                  <a:lnTo>
                    <a:pt x="326" y="220"/>
                  </a:lnTo>
                  <a:lnTo>
                    <a:pt x="332" y="204"/>
                  </a:lnTo>
                  <a:lnTo>
                    <a:pt x="336" y="188"/>
                  </a:lnTo>
                  <a:lnTo>
                    <a:pt x="336" y="186"/>
                  </a:lnTo>
                  <a:lnTo>
                    <a:pt x="336" y="184"/>
                  </a:lnTo>
                  <a:lnTo>
                    <a:pt x="338" y="184"/>
                  </a:lnTo>
                  <a:lnTo>
                    <a:pt x="350" y="176"/>
                  </a:lnTo>
                  <a:lnTo>
                    <a:pt x="352" y="176"/>
                  </a:lnTo>
                  <a:lnTo>
                    <a:pt x="350" y="174"/>
                  </a:lnTo>
                  <a:lnTo>
                    <a:pt x="330" y="168"/>
                  </a:lnTo>
                  <a:lnTo>
                    <a:pt x="326" y="156"/>
                  </a:lnTo>
                  <a:lnTo>
                    <a:pt x="324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4" name="河南"/>
            <p:cNvSpPr/>
            <p:nvPr>
              <p:custDataLst>
                <p:tags r:id="rId65"/>
              </p:custDataLst>
            </p:nvPr>
          </p:nvSpPr>
          <p:spPr bwMode="auto">
            <a:xfrm>
              <a:off x="4102473" y="3650125"/>
              <a:ext cx="496663" cy="491527"/>
            </a:xfrm>
            <a:custGeom>
              <a:avLst/>
              <a:gdLst>
                <a:gd name="T0" fmla="*/ 2147483646 w 370"/>
                <a:gd name="T1" fmla="*/ 2147483646 h 366"/>
                <a:gd name="T2" fmla="*/ 0 w 370"/>
                <a:gd name="T3" fmla="*/ 2147483646 h 366"/>
                <a:gd name="T4" fmla="*/ 2147483646 w 370"/>
                <a:gd name="T5" fmla="*/ 2147483646 h 366"/>
                <a:gd name="T6" fmla="*/ 2147483646 w 370"/>
                <a:gd name="T7" fmla="*/ 2147483646 h 366"/>
                <a:gd name="T8" fmla="*/ 2147483646 w 370"/>
                <a:gd name="T9" fmla="*/ 2147483646 h 366"/>
                <a:gd name="T10" fmla="*/ 2147483646 w 370"/>
                <a:gd name="T11" fmla="*/ 2147483646 h 366"/>
                <a:gd name="T12" fmla="*/ 2147483646 w 370"/>
                <a:gd name="T13" fmla="*/ 2147483646 h 366"/>
                <a:gd name="T14" fmla="*/ 2147483646 w 370"/>
                <a:gd name="T15" fmla="*/ 2147483646 h 366"/>
                <a:gd name="T16" fmla="*/ 2147483646 w 370"/>
                <a:gd name="T17" fmla="*/ 2147483646 h 366"/>
                <a:gd name="T18" fmla="*/ 2147483646 w 370"/>
                <a:gd name="T19" fmla="*/ 2147483646 h 366"/>
                <a:gd name="T20" fmla="*/ 2147483646 w 370"/>
                <a:gd name="T21" fmla="*/ 2147483646 h 366"/>
                <a:gd name="T22" fmla="*/ 2147483646 w 370"/>
                <a:gd name="T23" fmla="*/ 2147483646 h 366"/>
                <a:gd name="T24" fmla="*/ 2147483646 w 370"/>
                <a:gd name="T25" fmla="*/ 2147483646 h 366"/>
                <a:gd name="T26" fmla="*/ 2147483646 w 370"/>
                <a:gd name="T27" fmla="*/ 2147483646 h 366"/>
                <a:gd name="T28" fmla="*/ 2147483646 w 370"/>
                <a:gd name="T29" fmla="*/ 2147483646 h 366"/>
                <a:gd name="T30" fmla="*/ 2147483646 w 370"/>
                <a:gd name="T31" fmla="*/ 2147483646 h 366"/>
                <a:gd name="T32" fmla="*/ 2147483646 w 370"/>
                <a:gd name="T33" fmla="*/ 2147483646 h 366"/>
                <a:gd name="T34" fmla="*/ 2147483646 w 370"/>
                <a:gd name="T35" fmla="*/ 2147483646 h 366"/>
                <a:gd name="T36" fmla="*/ 2147483646 w 370"/>
                <a:gd name="T37" fmla="*/ 2147483646 h 366"/>
                <a:gd name="T38" fmla="*/ 2147483646 w 370"/>
                <a:gd name="T39" fmla="*/ 2147483646 h 366"/>
                <a:gd name="T40" fmla="*/ 2147483646 w 370"/>
                <a:gd name="T41" fmla="*/ 2147483646 h 366"/>
                <a:gd name="T42" fmla="*/ 2147483646 w 370"/>
                <a:gd name="T43" fmla="*/ 2147483646 h 366"/>
                <a:gd name="T44" fmla="*/ 2147483646 w 370"/>
                <a:gd name="T45" fmla="*/ 2147483646 h 366"/>
                <a:gd name="T46" fmla="*/ 2147483646 w 370"/>
                <a:gd name="T47" fmla="*/ 2147483646 h 366"/>
                <a:gd name="T48" fmla="*/ 2147483646 w 370"/>
                <a:gd name="T49" fmla="*/ 2147483646 h 366"/>
                <a:gd name="T50" fmla="*/ 2147483646 w 370"/>
                <a:gd name="T51" fmla="*/ 2147483646 h 366"/>
                <a:gd name="T52" fmla="*/ 2147483646 w 370"/>
                <a:gd name="T53" fmla="*/ 2147483646 h 366"/>
                <a:gd name="T54" fmla="*/ 2147483646 w 370"/>
                <a:gd name="T55" fmla="*/ 2147483646 h 366"/>
                <a:gd name="T56" fmla="*/ 2147483646 w 370"/>
                <a:gd name="T57" fmla="*/ 2147483646 h 366"/>
                <a:gd name="T58" fmla="*/ 2147483646 w 370"/>
                <a:gd name="T59" fmla="*/ 2147483646 h 366"/>
                <a:gd name="T60" fmla="*/ 2147483646 w 370"/>
                <a:gd name="T61" fmla="*/ 2147483646 h 366"/>
                <a:gd name="T62" fmla="*/ 2147483646 w 370"/>
                <a:gd name="T63" fmla="*/ 2147483646 h 366"/>
                <a:gd name="T64" fmla="*/ 2147483646 w 370"/>
                <a:gd name="T65" fmla="*/ 2147483646 h 366"/>
                <a:gd name="T66" fmla="*/ 2147483646 w 370"/>
                <a:gd name="T67" fmla="*/ 2147483646 h 366"/>
                <a:gd name="T68" fmla="*/ 2147483646 w 370"/>
                <a:gd name="T69" fmla="*/ 2147483646 h 366"/>
                <a:gd name="T70" fmla="*/ 2147483646 w 370"/>
                <a:gd name="T71" fmla="*/ 2147483646 h 366"/>
                <a:gd name="T72" fmla="*/ 2147483646 w 370"/>
                <a:gd name="T73" fmla="*/ 2147483646 h 366"/>
                <a:gd name="T74" fmla="*/ 2147483646 w 370"/>
                <a:gd name="T75" fmla="*/ 2147483646 h 366"/>
                <a:gd name="T76" fmla="*/ 2147483646 w 370"/>
                <a:gd name="T77" fmla="*/ 2147483646 h 366"/>
                <a:gd name="T78" fmla="*/ 2147483646 w 370"/>
                <a:gd name="T79" fmla="*/ 2147483646 h 366"/>
                <a:gd name="T80" fmla="*/ 2147483646 w 370"/>
                <a:gd name="T81" fmla="*/ 2147483646 h 366"/>
                <a:gd name="T82" fmla="*/ 2147483646 w 370"/>
                <a:gd name="T83" fmla="*/ 2147483646 h 366"/>
                <a:gd name="T84" fmla="*/ 2147483646 w 370"/>
                <a:gd name="T85" fmla="*/ 2147483646 h 366"/>
                <a:gd name="T86" fmla="*/ 2147483646 w 370"/>
                <a:gd name="T87" fmla="*/ 2147483646 h 366"/>
                <a:gd name="T88" fmla="*/ 2147483646 w 370"/>
                <a:gd name="T89" fmla="*/ 2147483646 h 366"/>
                <a:gd name="T90" fmla="*/ 2147483646 w 370"/>
                <a:gd name="T91" fmla="*/ 2147483646 h 366"/>
                <a:gd name="T92" fmla="*/ 2147483646 w 370"/>
                <a:gd name="T93" fmla="*/ 2147483646 h 366"/>
                <a:gd name="T94" fmla="*/ 2147483646 w 370"/>
                <a:gd name="T95" fmla="*/ 0 h 366"/>
                <a:gd name="T96" fmla="*/ 2147483646 w 370"/>
                <a:gd name="T97" fmla="*/ 2147483646 h 366"/>
                <a:gd name="T98" fmla="*/ 2147483646 w 370"/>
                <a:gd name="T99" fmla="*/ 2147483646 h 366"/>
                <a:gd name="T100" fmla="*/ 2147483646 w 370"/>
                <a:gd name="T101" fmla="*/ 2147483646 h 366"/>
                <a:gd name="T102" fmla="*/ 2147483646 w 370"/>
                <a:gd name="T103" fmla="*/ 2147483646 h 366"/>
                <a:gd name="T104" fmla="*/ 2147483646 w 370"/>
                <a:gd name="T105" fmla="*/ 2147483646 h 366"/>
                <a:gd name="T106" fmla="*/ 2147483646 w 370"/>
                <a:gd name="T107" fmla="*/ 2147483646 h 366"/>
                <a:gd name="T108" fmla="*/ 2147483646 w 370"/>
                <a:gd name="T109" fmla="*/ 2147483646 h 36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70" h="366">
                  <a:moveTo>
                    <a:pt x="82" y="120"/>
                  </a:moveTo>
                  <a:lnTo>
                    <a:pt x="80" y="120"/>
                  </a:lnTo>
                  <a:lnTo>
                    <a:pt x="20" y="146"/>
                  </a:lnTo>
                  <a:lnTo>
                    <a:pt x="2" y="162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10" y="210"/>
                  </a:lnTo>
                  <a:lnTo>
                    <a:pt x="28" y="222"/>
                  </a:lnTo>
                  <a:lnTo>
                    <a:pt x="30" y="222"/>
                  </a:lnTo>
                  <a:lnTo>
                    <a:pt x="34" y="252"/>
                  </a:lnTo>
                  <a:lnTo>
                    <a:pt x="54" y="276"/>
                  </a:lnTo>
                  <a:lnTo>
                    <a:pt x="60" y="282"/>
                  </a:lnTo>
                  <a:lnTo>
                    <a:pt x="66" y="286"/>
                  </a:lnTo>
                  <a:lnTo>
                    <a:pt x="82" y="290"/>
                  </a:lnTo>
                  <a:lnTo>
                    <a:pt x="86" y="290"/>
                  </a:lnTo>
                  <a:lnTo>
                    <a:pt x="92" y="296"/>
                  </a:lnTo>
                  <a:lnTo>
                    <a:pt x="104" y="300"/>
                  </a:lnTo>
                  <a:lnTo>
                    <a:pt x="152" y="302"/>
                  </a:lnTo>
                  <a:lnTo>
                    <a:pt x="194" y="304"/>
                  </a:lnTo>
                  <a:lnTo>
                    <a:pt x="204" y="306"/>
                  </a:lnTo>
                  <a:lnTo>
                    <a:pt x="210" y="310"/>
                  </a:lnTo>
                  <a:lnTo>
                    <a:pt x="214" y="312"/>
                  </a:lnTo>
                  <a:lnTo>
                    <a:pt x="214" y="318"/>
                  </a:lnTo>
                  <a:lnTo>
                    <a:pt x="214" y="332"/>
                  </a:lnTo>
                  <a:lnTo>
                    <a:pt x="214" y="342"/>
                  </a:lnTo>
                  <a:lnTo>
                    <a:pt x="216" y="346"/>
                  </a:lnTo>
                  <a:lnTo>
                    <a:pt x="234" y="342"/>
                  </a:lnTo>
                  <a:lnTo>
                    <a:pt x="242" y="340"/>
                  </a:lnTo>
                  <a:lnTo>
                    <a:pt x="250" y="338"/>
                  </a:lnTo>
                  <a:lnTo>
                    <a:pt x="256" y="340"/>
                  </a:lnTo>
                  <a:lnTo>
                    <a:pt x="258" y="342"/>
                  </a:lnTo>
                  <a:lnTo>
                    <a:pt x="266" y="350"/>
                  </a:lnTo>
                  <a:lnTo>
                    <a:pt x="278" y="362"/>
                  </a:lnTo>
                  <a:lnTo>
                    <a:pt x="280" y="364"/>
                  </a:lnTo>
                  <a:lnTo>
                    <a:pt x="282" y="366"/>
                  </a:lnTo>
                  <a:lnTo>
                    <a:pt x="290" y="360"/>
                  </a:lnTo>
                  <a:lnTo>
                    <a:pt x="298" y="350"/>
                  </a:lnTo>
                  <a:lnTo>
                    <a:pt x="300" y="348"/>
                  </a:lnTo>
                  <a:lnTo>
                    <a:pt x="314" y="358"/>
                  </a:lnTo>
                  <a:lnTo>
                    <a:pt x="324" y="350"/>
                  </a:lnTo>
                  <a:lnTo>
                    <a:pt x="326" y="342"/>
                  </a:lnTo>
                  <a:lnTo>
                    <a:pt x="330" y="338"/>
                  </a:lnTo>
                  <a:lnTo>
                    <a:pt x="334" y="334"/>
                  </a:lnTo>
                  <a:lnTo>
                    <a:pt x="342" y="332"/>
                  </a:lnTo>
                  <a:lnTo>
                    <a:pt x="346" y="330"/>
                  </a:lnTo>
                  <a:lnTo>
                    <a:pt x="344" y="328"/>
                  </a:lnTo>
                  <a:lnTo>
                    <a:pt x="342" y="326"/>
                  </a:lnTo>
                  <a:lnTo>
                    <a:pt x="344" y="306"/>
                  </a:lnTo>
                  <a:lnTo>
                    <a:pt x="338" y="300"/>
                  </a:lnTo>
                  <a:lnTo>
                    <a:pt x="334" y="296"/>
                  </a:lnTo>
                  <a:lnTo>
                    <a:pt x="328" y="294"/>
                  </a:lnTo>
                  <a:lnTo>
                    <a:pt x="320" y="294"/>
                  </a:lnTo>
                  <a:lnTo>
                    <a:pt x="310" y="296"/>
                  </a:lnTo>
                  <a:lnTo>
                    <a:pt x="306" y="296"/>
                  </a:lnTo>
                  <a:lnTo>
                    <a:pt x="302" y="294"/>
                  </a:lnTo>
                  <a:lnTo>
                    <a:pt x="302" y="290"/>
                  </a:lnTo>
                  <a:lnTo>
                    <a:pt x="302" y="286"/>
                  </a:lnTo>
                  <a:lnTo>
                    <a:pt x="292" y="272"/>
                  </a:lnTo>
                  <a:lnTo>
                    <a:pt x="282" y="262"/>
                  </a:lnTo>
                  <a:lnTo>
                    <a:pt x="278" y="256"/>
                  </a:lnTo>
                  <a:lnTo>
                    <a:pt x="274" y="250"/>
                  </a:lnTo>
                  <a:lnTo>
                    <a:pt x="272" y="244"/>
                  </a:lnTo>
                  <a:lnTo>
                    <a:pt x="274" y="238"/>
                  </a:lnTo>
                  <a:lnTo>
                    <a:pt x="274" y="236"/>
                  </a:lnTo>
                  <a:lnTo>
                    <a:pt x="298" y="240"/>
                  </a:lnTo>
                  <a:lnTo>
                    <a:pt x="296" y="226"/>
                  </a:lnTo>
                  <a:lnTo>
                    <a:pt x="296" y="216"/>
                  </a:lnTo>
                  <a:lnTo>
                    <a:pt x="298" y="212"/>
                  </a:lnTo>
                  <a:lnTo>
                    <a:pt x="300" y="210"/>
                  </a:lnTo>
                  <a:lnTo>
                    <a:pt x="304" y="206"/>
                  </a:lnTo>
                  <a:lnTo>
                    <a:pt x="310" y="204"/>
                  </a:lnTo>
                  <a:lnTo>
                    <a:pt x="318" y="200"/>
                  </a:lnTo>
                  <a:lnTo>
                    <a:pt x="318" y="196"/>
                  </a:lnTo>
                  <a:lnTo>
                    <a:pt x="312" y="178"/>
                  </a:lnTo>
                  <a:lnTo>
                    <a:pt x="312" y="170"/>
                  </a:lnTo>
                  <a:lnTo>
                    <a:pt x="312" y="166"/>
                  </a:lnTo>
                  <a:lnTo>
                    <a:pt x="318" y="162"/>
                  </a:lnTo>
                  <a:lnTo>
                    <a:pt x="324" y="162"/>
                  </a:lnTo>
                  <a:lnTo>
                    <a:pt x="338" y="166"/>
                  </a:lnTo>
                  <a:lnTo>
                    <a:pt x="340" y="166"/>
                  </a:lnTo>
                  <a:lnTo>
                    <a:pt x="340" y="168"/>
                  </a:lnTo>
                  <a:lnTo>
                    <a:pt x="356" y="186"/>
                  </a:lnTo>
                  <a:lnTo>
                    <a:pt x="370" y="162"/>
                  </a:lnTo>
                  <a:lnTo>
                    <a:pt x="356" y="140"/>
                  </a:lnTo>
                  <a:lnTo>
                    <a:pt x="348" y="128"/>
                  </a:lnTo>
                  <a:lnTo>
                    <a:pt x="336" y="136"/>
                  </a:lnTo>
                  <a:lnTo>
                    <a:pt x="334" y="134"/>
                  </a:lnTo>
                  <a:lnTo>
                    <a:pt x="302" y="126"/>
                  </a:lnTo>
                  <a:lnTo>
                    <a:pt x="292" y="122"/>
                  </a:lnTo>
                  <a:lnTo>
                    <a:pt x="286" y="116"/>
                  </a:lnTo>
                  <a:lnTo>
                    <a:pt x="280" y="110"/>
                  </a:lnTo>
                  <a:lnTo>
                    <a:pt x="278" y="106"/>
                  </a:lnTo>
                  <a:lnTo>
                    <a:pt x="260" y="96"/>
                  </a:lnTo>
                  <a:lnTo>
                    <a:pt x="260" y="78"/>
                  </a:lnTo>
                  <a:lnTo>
                    <a:pt x="294" y="58"/>
                  </a:lnTo>
                  <a:lnTo>
                    <a:pt x="292" y="44"/>
                  </a:lnTo>
                  <a:lnTo>
                    <a:pt x="286" y="30"/>
                  </a:lnTo>
                  <a:lnTo>
                    <a:pt x="282" y="18"/>
                  </a:lnTo>
                  <a:lnTo>
                    <a:pt x="258" y="22"/>
                  </a:lnTo>
                  <a:lnTo>
                    <a:pt x="242" y="26"/>
                  </a:lnTo>
                  <a:lnTo>
                    <a:pt x="226" y="28"/>
                  </a:lnTo>
                  <a:lnTo>
                    <a:pt x="200" y="22"/>
                  </a:lnTo>
                  <a:lnTo>
                    <a:pt x="200" y="14"/>
                  </a:lnTo>
                  <a:lnTo>
                    <a:pt x="196" y="14"/>
                  </a:lnTo>
                  <a:lnTo>
                    <a:pt x="190" y="10"/>
                  </a:lnTo>
                  <a:lnTo>
                    <a:pt x="188" y="6"/>
                  </a:lnTo>
                  <a:lnTo>
                    <a:pt x="186" y="2"/>
                  </a:lnTo>
                  <a:lnTo>
                    <a:pt x="186" y="0"/>
                  </a:lnTo>
                  <a:lnTo>
                    <a:pt x="184" y="22"/>
                  </a:lnTo>
                  <a:lnTo>
                    <a:pt x="182" y="28"/>
                  </a:lnTo>
                  <a:lnTo>
                    <a:pt x="180" y="34"/>
                  </a:lnTo>
                  <a:lnTo>
                    <a:pt x="182" y="36"/>
                  </a:lnTo>
                  <a:lnTo>
                    <a:pt x="184" y="40"/>
                  </a:lnTo>
                  <a:lnTo>
                    <a:pt x="184" y="46"/>
                  </a:lnTo>
                  <a:lnTo>
                    <a:pt x="182" y="50"/>
                  </a:lnTo>
                  <a:lnTo>
                    <a:pt x="180" y="54"/>
                  </a:lnTo>
                  <a:lnTo>
                    <a:pt x="184" y="68"/>
                  </a:lnTo>
                  <a:lnTo>
                    <a:pt x="182" y="68"/>
                  </a:lnTo>
                  <a:lnTo>
                    <a:pt x="182" y="70"/>
                  </a:lnTo>
                  <a:lnTo>
                    <a:pt x="172" y="78"/>
                  </a:lnTo>
                  <a:lnTo>
                    <a:pt x="172" y="96"/>
                  </a:lnTo>
                  <a:lnTo>
                    <a:pt x="170" y="98"/>
                  </a:lnTo>
                  <a:lnTo>
                    <a:pt x="148" y="106"/>
                  </a:lnTo>
                  <a:lnTo>
                    <a:pt x="132" y="110"/>
                  </a:lnTo>
                  <a:lnTo>
                    <a:pt x="98" y="106"/>
                  </a:lnTo>
                  <a:lnTo>
                    <a:pt x="82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5" name="台湾"/>
            <p:cNvSpPr/>
            <p:nvPr>
              <p:custDataLst>
                <p:tags r:id="rId66"/>
              </p:custDataLst>
            </p:nvPr>
          </p:nvSpPr>
          <p:spPr bwMode="auto">
            <a:xfrm>
              <a:off x="5036736" y="4700326"/>
              <a:ext cx="142287" cy="343800"/>
            </a:xfrm>
            <a:custGeom>
              <a:avLst/>
              <a:gdLst>
                <a:gd name="T0" fmla="*/ 2147483646 w 106"/>
                <a:gd name="T1" fmla="*/ 0 h 256"/>
                <a:gd name="T2" fmla="*/ 2147483646 w 106"/>
                <a:gd name="T3" fmla="*/ 0 h 256"/>
                <a:gd name="T4" fmla="*/ 2147483646 w 106"/>
                <a:gd name="T5" fmla="*/ 2147483646 h 256"/>
                <a:gd name="T6" fmla="*/ 2147483646 w 106"/>
                <a:gd name="T7" fmla="*/ 2147483646 h 256"/>
                <a:gd name="T8" fmla="*/ 2147483646 w 106"/>
                <a:gd name="T9" fmla="*/ 2147483646 h 256"/>
                <a:gd name="T10" fmla="*/ 2147483646 w 106"/>
                <a:gd name="T11" fmla="*/ 2147483646 h 256"/>
                <a:gd name="T12" fmla="*/ 2147483646 w 106"/>
                <a:gd name="T13" fmla="*/ 2147483646 h 256"/>
                <a:gd name="T14" fmla="*/ 2147483646 w 106"/>
                <a:gd name="T15" fmla="*/ 2147483646 h 256"/>
                <a:gd name="T16" fmla="*/ 2147483646 w 106"/>
                <a:gd name="T17" fmla="*/ 2147483646 h 256"/>
                <a:gd name="T18" fmla="*/ 0 w 106"/>
                <a:gd name="T19" fmla="*/ 2147483646 h 256"/>
                <a:gd name="T20" fmla="*/ 2147483646 w 106"/>
                <a:gd name="T21" fmla="*/ 2147483646 h 256"/>
                <a:gd name="T22" fmla="*/ 2147483646 w 106"/>
                <a:gd name="T23" fmla="*/ 2147483646 h 256"/>
                <a:gd name="T24" fmla="*/ 2147483646 w 106"/>
                <a:gd name="T25" fmla="*/ 2147483646 h 256"/>
                <a:gd name="T26" fmla="*/ 2147483646 w 106"/>
                <a:gd name="T27" fmla="*/ 2147483646 h 256"/>
                <a:gd name="T28" fmla="*/ 2147483646 w 106"/>
                <a:gd name="T29" fmla="*/ 2147483646 h 256"/>
                <a:gd name="T30" fmla="*/ 2147483646 w 106"/>
                <a:gd name="T31" fmla="*/ 2147483646 h 256"/>
                <a:gd name="T32" fmla="*/ 2147483646 w 106"/>
                <a:gd name="T33" fmla="*/ 2147483646 h 256"/>
                <a:gd name="T34" fmla="*/ 2147483646 w 106"/>
                <a:gd name="T35" fmla="*/ 2147483646 h 256"/>
                <a:gd name="T36" fmla="*/ 2147483646 w 106"/>
                <a:gd name="T37" fmla="*/ 2147483646 h 256"/>
                <a:gd name="T38" fmla="*/ 2147483646 w 106"/>
                <a:gd name="T39" fmla="*/ 2147483646 h 256"/>
                <a:gd name="T40" fmla="*/ 2147483646 w 106"/>
                <a:gd name="T41" fmla="*/ 2147483646 h 256"/>
                <a:gd name="T42" fmla="*/ 2147483646 w 106"/>
                <a:gd name="T43" fmla="*/ 2147483646 h 256"/>
                <a:gd name="T44" fmla="*/ 2147483646 w 106"/>
                <a:gd name="T45" fmla="*/ 2147483646 h 256"/>
                <a:gd name="T46" fmla="*/ 2147483646 w 106"/>
                <a:gd name="T47" fmla="*/ 2147483646 h 256"/>
                <a:gd name="T48" fmla="*/ 2147483646 w 106"/>
                <a:gd name="T49" fmla="*/ 2147483646 h 256"/>
                <a:gd name="T50" fmla="*/ 2147483646 w 106"/>
                <a:gd name="T51" fmla="*/ 2147483646 h 256"/>
                <a:gd name="T52" fmla="*/ 2147483646 w 106"/>
                <a:gd name="T53" fmla="*/ 2147483646 h 256"/>
                <a:gd name="T54" fmla="*/ 2147483646 w 106"/>
                <a:gd name="T55" fmla="*/ 2147483646 h 256"/>
                <a:gd name="T56" fmla="*/ 2147483646 w 106"/>
                <a:gd name="T57" fmla="*/ 2147483646 h 256"/>
                <a:gd name="T58" fmla="*/ 2147483646 w 106"/>
                <a:gd name="T59" fmla="*/ 2147483646 h 256"/>
                <a:gd name="T60" fmla="*/ 2147483646 w 106"/>
                <a:gd name="T61" fmla="*/ 2147483646 h 256"/>
                <a:gd name="T62" fmla="*/ 2147483646 w 106"/>
                <a:gd name="T63" fmla="*/ 2147483646 h 256"/>
                <a:gd name="T64" fmla="*/ 2147483646 w 106"/>
                <a:gd name="T65" fmla="*/ 2147483646 h 256"/>
                <a:gd name="T66" fmla="*/ 2147483646 w 106"/>
                <a:gd name="T67" fmla="*/ 2147483646 h 256"/>
                <a:gd name="T68" fmla="*/ 2147483646 w 106"/>
                <a:gd name="T69" fmla="*/ 2147483646 h 256"/>
                <a:gd name="T70" fmla="*/ 2147483646 w 106"/>
                <a:gd name="T71" fmla="*/ 2147483646 h 256"/>
                <a:gd name="T72" fmla="*/ 2147483646 w 106"/>
                <a:gd name="T73" fmla="*/ 2147483646 h 256"/>
                <a:gd name="T74" fmla="*/ 2147483646 w 106"/>
                <a:gd name="T75" fmla="*/ 2147483646 h 256"/>
                <a:gd name="T76" fmla="*/ 2147483646 w 106"/>
                <a:gd name="T77" fmla="*/ 2147483646 h 256"/>
                <a:gd name="T78" fmla="*/ 2147483646 w 106"/>
                <a:gd name="T79" fmla="*/ 2147483646 h 256"/>
                <a:gd name="T80" fmla="*/ 2147483646 w 106"/>
                <a:gd name="T81" fmla="*/ 2147483646 h 256"/>
                <a:gd name="T82" fmla="*/ 2147483646 w 106"/>
                <a:gd name="T83" fmla="*/ 2147483646 h 256"/>
                <a:gd name="T84" fmla="*/ 2147483646 w 106"/>
                <a:gd name="T85" fmla="*/ 2147483646 h 256"/>
                <a:gd name="T86" fmla="*/ 2147483646 w 106"/>
                <a:gd name="T87" fmla="*/ 2147483646 h 256"/>
                <a:gd name="T88" fmla="*/ 2147483646 w 106"/>
                <a:gd name="T89" fmla="*/ 0 h 25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6" h="256">
                  <a:moveTo>
                    <a:pt x="80" y="0"/>
                  </a:moveTo>
                  <a:lnTo>
                    <a:pt x="80" y="0"/>
                  </a:lnTo>
                  <a:lnTo>
                    <a:pt x="62" y="14"/>
                  </a:lnTo>
                  <a:lnTo>
                    <a:pt x="46" y="32"/>
                  </a:lnTo>
                  <a:lnTo>
                    <a:pt x="34" y="50"/>
                  </a:lnTo>
                  <a:lnTo>
                    <a:pt x="24" y="70"/>
                  </a:lnTo>
                  <a:lnTo>
                    <a:pt x="10" y="98"/>
                  </a:lnTo>
                  <a:lnTo>
                    <a:pt x="4" y="104"/>
                  </a:lnTo>
                  <a:lnTo>
                    <a:pt x="0" y="108"/>
                  </a:lnTo>
                  <a:lnTo>
                    <a:pt x="6" y="152"/>
                  </a:lnTo>
                  <a:lnTo>
                    <a:pt x="6" y="154"/>
                  </a:lnTo>
                  <a:lnTo>
                    <a:pt x="2" y="184"/>
                  </a:lnTo>
                  <a:lnTo>
                    <a:pt x="2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36" y="224"/>
                  </a:lnTo>
                  <a:lnTo>
                    <a:pt x="38" y="224"/>
                  </a:lnTo>
                  <a:lnTo>
                    <a:pt x="38" y="226"/>
                  </a:lnTo>
                  <a:lnTo>
                    <a:pt x="42" y="236"/>
                  </a:lnTo>
                  <a:lnTo>
                    <a:pt x="50" y="248"/>
                  </a:lnTo>
                  <a:lnTo>
                    <a:pt x="56" y="252"/>
                  </a:lnTo>
                  <a:lnTo>
                    <a:pt x="62" y="256"/>
                  </a:lnTo>
                  <a:lnTo>
                    <a:pt x="66" y="204"/>
                  </a:lnTo>
                  <a:lnTo>
                    <a:pt x="66" y="202"/>
                  </a:lnTo>
                  <a:lnTo>
                    <a:pt x="90" y="146"/>
                  </a:lnTo>
                  <a:lnTo>
                    <a:pt x="98" y="80"/>
                  </a:lnTo>
                  <a:lnTo>
                    <a:pt x="98" y="78"/>
                  </a:lnTo>
                  <a:lnTo>
                    <a:pt x="106" y="60"/>
                  </a:lnTo>
                  <a:lnTo>
                    <a:pt x="100" y="44"/>
                  </a:lnTo>
                  <a:lnTo>
                    <a:pt x="98" y="44"/>
                  </a:lnTo>
                  <a:lnTo>
                    <a:pt x="98" y="24"/>
                  </a:lnTo>
                  <a:lnTo>
                    <a:pt x="98" y="22"/>
                  </a:lnTo>
                  <a:lnTo>
                    <a:pt x="102" y="16"/>
                  </a:lnTo>
                  <a:lnTo>
                    <a:pt x="106" y="12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6" name="海南"/>
            <p:cNvSpPr/>
            <p:nvPr>
              <p:custDataLst>
                <p:tags r:id="rId67"/>
              </p:custDataLst>
            </p:nvPr>
          </p:nvSpPr>
          <p:spPr bwMode="auto">
            <a:xfrm>
              <a:off x="3989712" y="5310033"/>
              <a:ext cx="214773" cy="188016"/>
            </a:xfrm>
            <a:custGeom>
              <a:avLst/>
              <a:gdLst>
                <a:gd name="T0" fmla="*/ 2147483646 w 160"/>
                <a:gd name="T1" fmla="*/ 2147483646 h 140"/>
                <a:gd name="T2" fmla="*/ 2147483646 w 160"/>
                <a:gd name="T3" fmla="*/ 2147483646 h 140"/>
                <a:gd name="T4" fmla="*/ 2147483646 w 160"/>
                <a:gd name="T5" fmla="*/ 2147483646 h 140"/>
                <a:gd name="T6" fmla="*/ 2147483646 w 160"/>
                <a:gd name="T7" fmla="*/ 2147483646 h 140"/>
                <a:gd name="T8" fmla="*/ 2147483646 w 160"/>
                <a:gd name="T9" fmla="*/ 2147483646 h 140"/>
                <a:gd name="T10" fmla="*/ 2147483646 w 160"/>
                <a:gd name="T11" fmla="*/ 2147483646 h 140"/>
                <a:gd name="T12" fmla="*/ 2147483646 w 160"/>
                <a:gd name="T13" fmla="*/ 2147483646 h 140"/>
                <a:gd name="T14" fmla="*/ 2147483646 w 160"/>
                <a:gd name="T15" fmla="*/ 2147483646 h 140"/>
                <a:gd name="T16" fmla="*/ 2147483646 w 160"/>
                <a:gd name="T17" fmla="*/ 2147483646 h 140"/>
                <a:gd name="T18" fmla="*/ 2147483646 w 160"/>
                <a:gd name="T19" fmla="*/ 2147483646 h 140"/>
                <a:gd name="T20" fmla="*/ 2147483646 w 160"/>
                <a:gd name="T21" fmla="*/ 2147483646 h 140"/>
                <a:gd name="T22" fmla="*/ 2147483646 w 160"/>
                <a:gd name="T23" fmla="*/ 2147483646 h 140"/>
                <a:gd name="T24" fmla="*/ 2147483646 w 160"/>
                <a:gd name="T25" fmla="*/ 2147483646 h 140"/>
                <a:gd name="T26" fmla="*/ 0 w 160"/>
                <a:gd name="T27" fmla="*/ 2147483646 h 140"/>
                <a:gd name="T28" fmla="*/ 2147483646 w 160"/>
                <a:gd name="T29" fmla="*/ 2147483646 h 140"/>
                <a:gd name="T30" fmla="*/ 2147483646 w 160"/>
                <a:gd name="T31" fmla="*/ 2147483646 h 140"/>
                <a:gd name="T32" fmla="*/ 2147483646 w 160"/>
                <a:gd name="T33" fmla="*/ 2147483646 h 140"/>
                <a:gd name="T34" fmla="*/ 2147483646 w 160"/>
                <a:gd name="T35" fmla="*/ 2147483646 h 140"/>
                <a:gd name="T36" fmla="*/ 2147483646 w 160"/>
                <a:gd name="T37" fmla="*/ 2147483646 h 140"/>
                <a:gd name="T38" fmla="*/ 2147483646 w 160"/>
                <a:gd name="T39" fmla="*/ 2147483646 h 140"/>
                <a:gd name="T40" fmla="*/ 2147483646 w 160"/>
                <a:gd name="T41" fmla="*/ 2147483646 h 140"/>
                <a:gd name="T42" fmla="*/ 2147483646 w 160"/>
                <a:gd name="T43" fmla="*/ 2147483646 h 140"/>
                <a:gd name="T44" fmla="*/ 2147483646 w 160"/>
                <a:gd name="T45" fmla="*/ 2147483646 h 140"/>
                <a:gd name="T46" fmla="*/ 2147483646 w 160"/>
                <a:gd name="T47" fmla="*/ 2147483646 h 140"/>
                <a:gd name="T48" fmla="*/ 2147483646 w 160"/>
                <a:gd name="T49" fmla="*/ 2147483646 h 140"/>
                <a:gd name="T50" fmla="*/ 2147483646 w 160"/>
                <a:gd name="T51" fmla="*/ 2147483646 h 140"/>
                <a:gd name="T52" fmla="*/ 2147483646 w 160"/>
                <a:gd name="T53" fmla="*/ 2147483646 h 140"/>
                <a:gd name="T54" fmla="*/ 2147483646 w 160"/>
                <a:gd name="T55" fmla="*/ 2147483646 h 140"/>
                <a:gd name="T56" fmla="*/ 2147483646 w 160"/>
                <a:gd name="T57" fmla="*/ 2147483646 h 140"/>
                <a:gd name="T58" fmla="*/ 2147483646 w 160"/>
                <a:gd name="T59" fmla="*/ 2147483646 h 140"/>
                <a:gd name="T60" fmla="*/ 2147483646 w 160"/>
                <a:gd name="T61" fmla="*/ 2147483646 h 140"/>
                <a:gd name="T62" fmla="*/ 2147483646 w 160"/>
                <a:gd name="T63" fmla="*/ 2147483646 h 140"/>
                <a:gd name="T64" fmla="*/ 2147483646 w 160"/>
                <a:gd name="T65" fmla="*/ 2147483646 h 140"/>
                <a:gd name="T66" fmla="*/ 2147483646 w 160"/>
                <a:gd name="T67" fmla="*/ 2147483646 h 140"/>
                <a:gd name="T68" fmla="*/ 2147483646 w 160"/>
                <a:gd name="T69" fmla="*/ 2147483646 h 140"/>
                <a:gd name="T70" fmla="*/ 2147483646 w 160"/>
                <a:gd name="T71" fmla="*/ 2147483646 h 140"/>
                <a:gd name="T72" fmla="*/ 2147483646 w 160"/>
                <a:gd name="T73" fmla="*/ 2147483646 h 140"/>
                <a:gd name="T74" fmla="*/ 2147483646 w 160"/>
                <a:gd name="T75" fmla="*/ 2147483646 h 140"/>
                <a:gd name="T76" fmla="*/ 2147483646 w 160"/>
                <a:gd name="T77" fmla="*/ 2147483646 h 140"/>
                <a:gd name="T78" fmla="*/ 2147483646 w 160"/>
                <a:gd name="T79" fmla="*/ 2147483646 h 140"/>
                <a:gd name="T80" fmla="*/ 2147483646 w 160"/>
                <a:gd name="T81" fmla="*/ 2147483646 h 140"/>
                <a:gd name="T82" fmla="*/ 2147483646 w 160"/>
                <a:gd name="T83" fmla="*/ 0 h 140"/>
                <a:gd name="T84" fmla="*/ 2147483646 w 160"/>
                <a:gd name="T85" fmla="*/ 2147483646 h 140"/>
                <a:gd name="T86" fmla="*/ 2147483646 w 160"/>
                <a:gd name="T87" fmla="*/ 2147483646 h 140"/>
                <a:gd name="T88" fmla="*/ 2147483646 w 160"/>
                <a:gd name="T89" fmla="*/ 2147483646 h 140"/>
                <a:gd name="T90" fmla="*/ 2147483646 w 160"/>
                <a:gd name="T91" fmla="*/ 2147483646 h 140"/>
                <a:gd name="T92" fmla="*/ 2147483646 w 160"/>
                <a:gd name="T93" fmla="*/ 2147483646 h 140"/>
                <a:gd name="T94" fmla="*/ 2147483646 w 160"/>
                <a:gd name="T95" fmla="*/ 2147483646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0" h="140">
                  <a:moveTo>
                    <a:pt x="72" y="14"/>
                  </a:moveTo>
                  <a:lnTo>
                    <a:pt x="70" y="18"/>
                  </a:lnTo>
                  <a:lnTo>
                    <a:pt x="68" y="20"/>
                  </a:lnTo>
                  <a:lnTo>
                    <a:pt x="36" y="28"/>
                  </a:lnTo>
                  <a:lnTo>
                    <a:pt x="38" y="3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0" y="54"/>
                  </a:lnTo>
                  <a:lnTo>
                    <a:pt x="6" y="72"/>
                  </a:lnTo>
                  <a:lnTo>
                    <a:pt x="2" y="80"/>
                  </a:lnTo>
                  <a:lnTo>
                    <a:pt x="0" y="92"/>
                  </a:lnTo>
                  <a:lnTo>
                    <a:pt x="4" y="108"/>
                  </a:lnTo>
                  <a:lnTo>
                    <a:pt x="10" y="126"/>
                  </a:lnTo>
                  <a:lnTo>
                    <a:pt x="34" y="128"/>
                  </a:lnTo>
                  <a:lnTo>
                    <a:pt x="36" y="128"/>
                  </a:lnTo>
                  <a:lnTo>
                    <a:pt x="60" y="140"/>
                  </a:lnTo>
                  <a:lnTo>
                    <a:pt x="86" y="136"/>
                  </a:lnTo>
                  <a:lnTo>
                    <a:pt x="94" y="132"/>
                  </a:lnTo>
                  <a:lnTo>
                    <a:pt x="102" y="126"/>
                  </a:lnTo>
                  <a:lnTo>
                    <a:pt x="112" y="118"/>
                  </a:lnTo>
                  <a:lnTo>
                    <a:pt x="122" y="106"/>
                  </a:lnTo>
                  <a:lnTo>
                    <a:pt x="124" y="106"/>
                  </a:lnTo>
                  <a:lnTo>
                    <a:pt x="126" y="104"/>
                  </a:lnTo>
                  <a:lnTo>
                    <a:pt x="136" y="100"/>
                  </a:lnTo>
                  <a:lnTo>
                    <a:pt x="134" y="66"/>
                  </a:lnTo>
                  <a:lnTo>
                    <a:pt x="148" y="44"/>
                  </a:lnTo>
                  <a:lnTo>
                    <a:pt x="160" y="34"/>
                  </a:lnTo>
                  <a:lnTo>
                    <a:pt x="160" y="22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2" y="2"/>
                  </a:lnTo>
                  <a:lnTo>
                    <a:pt x="146" y="0"/>
                  </a:lnTo>
                  <a:lnTo>
                    <a:pt x="146" y="12"/>
                  </a:lnTo>
                  <a:lnTo>
                    <a:pt x="126" y="8"/>
                  </a:lnTo>
                  <a:lnTo>
                    <a:pt x="116" y="14"/>
                  </a:lnTo>
                  <a:lnTo>
                    <a:pt x="114" y="14"/>
                  </a:lnTo>
                  <a:lnTo>
                    <a:pt x="72" y="1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grpSp>
        <p:nvGrpSpPr>
          <p:cNvPr id="57" name="Group 17"/>
          <p:cNvGrpSpPr>
            <a:grpSpLocks noChangeAspect="1"/>
          </p:cNvGrpSpPr>
          <p:nvPr>
            <p:custDataLst>
              <p:tags r:id="rId22"/>
            </p:custDataLst>
          </p:nvPr>
        </p:nvGrpSpPr>
        <p:grpSpPr bwMode="auto">
          <a:xfrm>
            <a:off x="5604635" y="1912045"/>
            <a:ext cx="656116" cy="690053"/>
            <a:chOff x="4364" y="740"/>
            <a:chExt cx="1428" cy="1502"/>
          </a:xfrm>
          <a:solidFill>
            <a:sysClr val="window" lastClr="FFFFFF"/>
          </a:solidFill>
        </p:grpSpPr>
        <p:sp>
          <p:nvSpPr>
            <p:cNvPr id="58" name="Freeform 18"/>
            <p:cNvSpPr>
              <a:spLocks noEditPoints="1"/>
            </p:cNvSpPr>
            <p:nvPr>
              <p:custDataLst>
                <p:tags r:id="rId33"/>
              </p:custDataLst>
            </p:nvPr>
          </p:nvSpPr>
          <p:spPr bwMode="auto">
            <a:xfrm>
              <a:off x="4752" y="1385"/>
              <a:ext cx="653" cy="857"/>
            </a:xfrm>
            <a:custGeom>
              <a:avLst/>
              <a:gdLst>
                <a:gd name="T0" fmla="*/ 666 w 782"/>
                <a:gd name="T1" fmla="*/ 613 h 1027"/>
                <a:gd name="T2" fmla="*/ 781 w 782"/>
                <a:gd name="T3" fmla="*/ 360 h 1027"/>
                <a:gd name="T4" fmla="*/ 777 w 782"/>
                <a:gd name="T5" fmla="*/ 329 h 1027"/>
                <a:gd name="T6" fmla="*/ 571 w 782"/>
                <a:gd name="T7" fmla="*/ 68 h 1027"/>
                <a:gd name="T8" fmla="*/ 489 w 782"/>
                <a:gd name="T9" fmla="*/ 30 h 1027"/>
                <a:gd name="T10" fmla="*/ 453 w 782"/>
                <a:gd name="T11" fmla="*/ 0 h 1027"/>
                <a:gd name="T12" fmla="*/ 398 w 782"/>
                <a:gd name="T13" fmla="*/ 54 h 1027"/>
                <a:gd name="T14" fmla="*/ 452 w 782"/>
                <a:gd name="T15" fmla="*/ 413 h 1027"/>
                <a:gd name="T16" fmla="*/ 451 w 782"/>
                <a:gd name="T17" fmla="*/ 416 h 1027"/>
                <a:gd name="T18" fmla="*/ 395 w 782"/>
                <a:gd name="T19" fmla="*/ 492 h 1027"/>
                <a:gd name="T20" fmla="*/ 392 w 782"/>
                <a:gd name="T21" fmla="*/ 494 h 1027"/>
                <a:gd name="T22" fmla="*/ 388 w 782"/>
                <a:gd name="T23" fmla="*/ 492 h 1027"/>
                <a:gd name="T24" fmla="*/ 332 w 782"/>
                <a:gd name="T25" fmla="*/ 416 h 1027"/>
                <a:gd name="T26" fmla="*/ 331 w 782"/>
                <a:gd name="T27" fmla="*/ 413 h 1027"/>
                <a:gd name="T28" fmla="*/ 385 w 782"/>
                <a:gd name="T29" fmla="*/ 54 h 1027"/>
                <a:gd name="T30" fmla="*/ 331 w 782"/>
                <a:gd name="T31" fmla="*/ 0 h 1027"/>
                <a:gd name="T32" fmla="*/ 295 w 782"/>
                <a:gd name="T33" fmla="*/ 30 h 1027"/>
                <a:gd name="T34" fmla="*/ 211 w 782"/>
                <a:gd name="T35" fmla="*/ 68 h 1027"/>
                <a:gd name="T36" fmla="*/ 5 w 782"/>
                <a:gd name="T37" fmla="*/ 330 h 1027"/>
                <a:gd name="T38" fmla="*/ 1 w 782"/>
                <a:gd name="T39" fmla="*/ 361 h 1027"/>
                <a:gd name="T40" fmla="*/ 116 w 782"/>
                <a:gd name="T41" fmla="*/ 613 h 1027"/>
                <a:gd name="T42" fmla="*/ 169 w 782"/>
                <a:gd name="T43" fmla="*/ 642 h 1027"/>
                <a:gd name="T44" fmla="*/ 201 w 782"/>
                <a:gd name="T45" fmla="*/ 634 h 1027"/>
                <a:gd name="T46" fmla="*/ 224 w 782"/>
                <a:gd name="T47" fmla="*/ 676 h 1027"/>
                <a:gd name="T48" fmla="*/ 224 w 782"/>
                <a:gd name="T49" fmla="*/ 1027 h 1027"/>
                <a:gd name="T50" fmla="*/ 376 w 782"/>
                <a:gd name="T51" fmla="*/ 1027 h 1027"/>
                <a:gd name="T52" fmla="*/ 376 w 782"/>
                <a:gd name="T53" fmla="*/ 756 h 1027"/>
                <a:gd name="T54" fmla="*/ 392 w 782"/>
                <a:gd name="T55" fmla="*/ 757 h 1027"/>
                <a:gd name="T56" fmla="*/ 408 w 782"/>
                <a:gd name="T57" fmla="*/ 756 h 1027"/>
                <a:gd name="T58" fmla="*/ 408 w 782"/>
                <a:gd name="T59" fmla="*/ 1027 h 1027"/>
                <a:gd name="T60" fmla="*/ 559 w 782"/>
                <a:gd name="T61" fmla="*/ 1027 h 1027"/>
                <a:gd name="T62" fmla="*/ 559 w 782"/>
                <a:gd name="T63" fmla="*/ 676 h 1027"/>
                <a:gd name="T64" fmla="*/ 582 w 782"/>
                <a:gd name="T65" fmla="*/ 634 h 1027"/>
                <a:gd name="T66" fmla="*/ 613 w 782"/>
                <a:gd name="T67" fmla="*/ 642 h 1027"/>
                <a:gd name="T68" fmla="*/ 666 w 782"/>
                <a:gd name="T69" fmla="*/ 613 h 1027"/>
                <a:gd name="T70" fmla="*/ 129 w 782"/>
                <a:gd name="T71" fmla="*/ 359 h 1027"/>
                <a:gd name="T72" fmla="*/ 193 w 782"/>
                <a:gd name="T73" fmla="*/ 254 h 1027"/>
                <a:gd name="T74" fmla="*/ 193 w 782"/>
                <a:gd name="T75" fmla="*/ 497 h 1027"/>
                <a:gd name="T76" fmla="*/ 129 w 782"/>
                <a:gd name="T77" fmla="*/ 359 h 1027"/>
                <a:gd name="T78" fmla="*/ 591 w 782"/>
                <a:gd name="T79" fmla="*/ 494 h 1027"/>
                <a:gd name="T80" fmla="*/ 591 w 782"/>
                <a:gd name="T81" fmla="*/ 256 h 1027"/>
                <a:gd name="T82" fmla="*/ 653 w 782"/>
                <a:gd name="T83" fmla="*/ 359 h 1027"/>
                <a:gd name="T84" fmla="*/ 591 w 782"/>
                <a:gd name="T85" fmla="*/ 494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82" h="1027">
                  <a:moveTo>
                    <a:pt x="666" y="613"/>
                  </a:moveTo>
                  <a:cubicBezTo>
                    <a:pt x="683" y="586"/>
                    <a:pt x="770" y="446"/>
                    <a:pt x="781" y="360"/>
                  </a:cubicBezTo>
                  <a:cubicBezTo>
                    <a:pt x="782" y="350"/>
                    <a:pt x="781" y="339"/>
                    <a:pt x="777" y="329"/>
                  </a:cubicBezTo>
                  <a:cubicBezTo>
                    <a:pt x="765" y="298"/>
                    <a:pt x="676" y="119"/>
                    <a:pt x="571" y="68"/>
                  </a:cubicBezTo>
                  <a:cubicBezTo>
                    <a:pt x="571" y="68"/>
                    <a:pt x="489" y="30"/>
                    <a:pt x="489" y="30"/>
                  </a:cubicBezTo>
                  <a:cubicBezTo>
                    <a:pt x="453" y="0"/>
                    <a:pt x="453" y="0"/>
                    <a:pt x="453" y="0"/>
                  </a:cubicBezTo>
                  <a:cubicBezTo>
                    <a:pt x="398" y="54"/>
                    <a:pt x="398" y="54"/>
                    <a:pt x="398" y="54"/>
                  </a:cubicBezTo>
                  <a:cubicBezTo>
                    <a:pt x="452" y="413"/>
                    <a:pt x="452" y="413"/>
                    <a:pt x="452" y="413"/>
                  </a:cubicBezTo>
                  <a:cubicBezTo>
                    <a:pt x="452" y="414"/>
                    <a:pt x="452" y="415"/>
                    <a:pt x="451" y="416"/>
                  </a:cubicBezTo>
                  <a:cubicBezTo>
                    <a:pt x="395" y="492"/>
                    <a:pt x="395" y="492"/>
                    <a:pt x="395" y="492"/>
                  </a:cubicBezTo>
                  <a:cubicBezTo>
                    <a:pt x="395" y="494"/>
                    <a:pt x="393" y="494"/>
                    <a:pt x="392" y="494"/>
                  </a:cubicBezTo>
                  <a:cubicBezTo>
                    <a:pt x="390" y="494"/>
                    <a:pt x="389" y="494"/>
                    <a:pt x="388" y="492"/>
                  </a:cubicBezTo>
                  <a:cubicBezTo>
                    <a:pt x="332" y="416"/>
                    <a:pt x="332" y="416"/>
                    <a:pt x="332" y="416"/>
                  </a:cubicBezTo>
                  <a:cubicBezTo>
                    <a:pt x="332" y="415"/>
                    <a:pt x="331" y="414"/>
                    <a:pt x="331" y="413"/>
                  </a:cubicBezTo>
                  <a:cubicBezTo>
                    <a:pt x="385" y="54"/>
                    <a:pt x="385" y="54"/>
                    <a:pt x="385" y="54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295" y="30"/>
                    <a:pt x="295" y="30"/>
                    <a:pt x="295" y="30"/>
                  </a:cubicBezTo>
                  <a:cubicBezTo>
                    <a:pt x="295" y="30"/>
                    <a:pt x="213" y="67"/>
                    <a:pt x="211" y="68"/>
                  </a:cubicBezTo>
                  <a:cubicBezTo>
                    <a:pt x="106" y="119"/>
                    <a:pt x="17" y="299"/>
                    <a:pt x="5" y="330"/>
                  </a:cubicBezTo>
                  <a:cubicBezTo>
                    <a:pt x="1" y="339"/>
                    <a:pt x="0" y="350"/>
                    <a:pt x="1" y="361"/>
                  </a:cubicBezTo>
                  <a:cubicBezTo>
                    <a:pt x="12" y="446"/>
                    <a:pt x="99" y="586"/>
                    <a:pt x="116" y="613"/>
                  </a:cubicBezTo>
                  <a:cubicBezTo>
                    <a:pt x="128" y="632"/>
                    <a:pt x="148" y="642"/>
                    <a:pt x="169" y="642"/>
                  </a:cubicBezTo>
                  <a:cubicBezTo>
                    <a:pt x="180" y="642"/>
                    <a:pt x="191" y="640"/>
                    <a:pt x="201" y="634"/>
                  </a:cubicBezTo>
                  <a:cubicBezTo>
                    <a:pt x="207" y="649"/>
                    <a:pt x="215" y="663"/>
                    <a:pt x="224" y="676"/>
                  </a:cubicBezTo>
                  <a:cubicBezTo>
                    <a:pt x="224" y="1027"/>
                    <a:pt x="224" y="1027"/>
                    <a:pt x="224" y="1027"/>
                  </a:cubicBezTo>
                  <a:cubicBezTo>
                    <a:pt x="376" y="1027"/>
                    <a:pt x="376" y="1027"/>
                    <a:pt x="376" y="1027"/>
                  </a:cubicBezTo>
                  <a:cubicBezTo>
                    <a:pt x="376" y="756"/>
                    <a:pt x="376" y="756"/>
                    <a:pt x="376" y="756"/>
                  </a:cubicBezTo>
                  <a:cubicBezTo>
                    <a:pt x="381" y="757"/>
                    <a:pt x="386" y="757"/>
                    <a:pt x="392" y="757"/>
                  </a:cubicBezTo>
                  <a:cubicBezTo>
                    <a:pt x="397" y="757"/>
                    <a:pt x="402" y="757"/>
                    <a:pt x="408" y="756"/>
                  </a:cubicBezTo>
                  <a:cubicBezTo>
                    <a:pt x="408" y="1027"/>
                    <a:pt x="408" y="1027"/>
                    <a:pt x="408" y="1027"/>
                  </a:cubicBezTo>
                  <a:cubicBezTo>
                    <a:pt x="559" y="1027"/>
                    <a:pt x="559" y="1027"/>
                    <a:pt x="559" y="1027"/>
                  </a:cubicBezTo>
                  <a:cubicBezTo>
                    <a:pt x="559" y="676"/>
                    <a:pt x="559" y="676"/>
                    <a:pt x="559" y="676"/>
                  </a:cubicBezTo>
                  <a:cubicBezTo>
                    <a:pt x="569" y="663"/>
                    <a:pt x="577" y="649"/>
                    <a:pt x="582" y="634"/>
                  </a:cubicBezTo>
                  <a:cubicBezTo>
                    <a:pt x="592" y="640"/>
                    <a:pt x="602" y="642"/>
                    <a:pt x="613" y="642"/>
                  </a:cubicBezTo>
                  <a:cubicBezTo>
                    <a:pt x="634" y="642"/>
                    <a:pt x="654" y="632"/>
                    <a:pt x="666" y="613"/>
                  </a:cubicBezTo>
                  <a:close/>
                  <a:moveTo>
                    <a:pt x="129" y="359"/>
                  </a:moveTo>
                  <a:cubicBezTo>
                    <a:pt x="142" y="332"/>
                    <a:pt x="166" y="290"/>
                    <a:pt x="193" y="254"/>
                  </a:cubicBezTo>
                  <a:cubicBezTo>
                    <a:pt x="193" y="497"/>
                    <a:pt x="193" y="497"/>
                    <a:pt x="193" y="497"/>
                  </a:cubicBezTo>
                  <a:cubicBezTo>
                    <a:pt x="166" y="449"/>
                    <a:pt x="139" y="394"/>
                    <a:pt x="129" y="359"/>
                  </a:cubicBezTo>
                  <a:close/>
                  <a:moveTo>
                    <a:pt x="591" y="494"/>
                  </a:moveTo>
                  <a:cubicBezTo>
                    <a:pt x="591" y="256"/>
                    <a:pt x="591" y="256"/>
                    <a:pt x="591" y="256"/>
                  </a:cubicBezTo>
                  <a:cubicBezTo>
                    <a:pt x="617" y="292"/>
                    <a:pt x="640" y="332"/>
                    <a:pt x="653" y="359"/>
                  </a:cubicBezTo>
                  <a:cubicBezTo>
                    <a:pt x="644" y="393"/>
                    <a:pt x="617" y="447"/>
                    <a:pt x="591" y="4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59" name="Freeform 19"/>
            <p:cNvSpPr/>
            <p:nvPr>
              <p:custDataLst>
                <p:tags r:id="rId34"/>
              </p:custDataLst>
            </p:nvPr>
          </p:nvSpPr>
          <p:spPr bwMode="auto">
            <a:xfrm>
              <a:off x="4943" y="1059"/>
              <a:ext cx="272" cy="323"/>
            </a:xfrm>
            <a:custGeom>
              <a:avLst/>
              <a:gdLst>
                <a:gd name="T0" fmla="*/ 325 w 326"/>
                <a:gd name="T1" fmla="*/ 159 h 388"/>
                <a:gd name="T2" fmla="*/ 163 w 326"/>
                <a:gd name="T3" fmla="*/ 0 h 388"/>
                <a:gd name="T4" fmla="*/ 1 w 326"/>
                <a:gd name="T5" fmla="*/ 159 h 388"/>
                <a:gd name="T6" fmla="*/ 163 w 326"/>
                <a:gd name="T7" fmla="*/ 388 h 388"/>
                <a:gd name="T8" fmla="*/ 325 w 326"/>
                <a:gd name="T9" fmla="*/ 15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6" h="388">
                  <a:moveTo>
                    <a:pt x="325" y="159"/>
                  </a:moveTo>
                  <a:cubicBezTo>
                    <a:pt x="326" y="59"/>
                    <a:pt x="278" y="0"/>
                    <a:pt x="163" y="0"/>
                  </a:cubicBezTo>
                  <a:cubicBezTo>
                    <a:pt x="47" y="0"/>
                    <a:pt x="0" y="59"/>
                    <a:pt x="1" y="159"/>
                  </a:cubicBezTo>
                  <a:cubicBezTo>
                    <a:pt x="2" y="302"/>
                    <a:pt x="71" y="388"/>
                    <a:pt x="163" y="388"/>
                  </a:cubicBezTo>
                  <a:cubicBezTo>
                    <a:pt x="255" y="388"/>
                    <a:pt x="323" y="302"/>
                    <a:pt x="325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60" name="Freeform 20"/>
            <p:cNvSpPr>
              <a:spLocks noEditPoints="1"/>
            </p:cNvSpPr>
            <p:nvPr>
              <p:custDataLst>
                <p:tags r:id="rId35"/>
              </p:custDataLst>
            </p:nvPr>
          </p:nvSpPr>
          <p:spPr bwMode="auto">
            <a:xfrm>
              <a:off x="4364" y="740"/>
              <a:ext cx="1428" cy="1403"/>
            </a:xfrm>
            <a:custGeom>
              <a:avLst/>
              <a:gdLst>
                <a:gd name="T0" fmla="*/ 855 w 1710"/>
                <a:gd name="T1" fmla="*/ 0 h 1681"/>
                <a:gd name="T2" fmla="*/ 273 w 1710"/>
                <a:gd name="T3" fmla="*/ 215 h 1681"/>
                <a:gd name="T4" fmla="*/ 153 w 1710"/>
                <a:gd name="T5" fmla="*/ 366 h 1681"/>
                <a:gd name="T6" fmla="*/ 0 w 1710"/>
                <a:gd name="T7" fmla="*/ 855 h 1681"/>
                <a:gd name="T8" fmla="*/ 632 w 1710"/>
                <a:gd name="T9" fmla="*/ 1681 h 1681"/>
                <a:gd name="T10" fmla="*/ 620 w 1710"/>
                <a:gd name="T11" fmla="*/ 1531 h 1681"/>
                <a:gd name="T12" fmla="*/ 274 w 1710"/>
                <a:gd name="T13" fmla="*/ 1135 h 1681"/>
                <a:gd name="T14" fmla="*/ 410 w 1710"/>
                <a:gd name="T15" fmla="*/ 1124 h 1681"/>
                <a:gd name="T16" fmla="*/ 429 w 1710"/>
                <a:gd name="T17" fmla="*/ 1039 h 1681"/>
                <a:gd name="T18" fmla="*/ 139 w 1710"/>
                <a:gd name="T19" fmla="*/ 855 h 1681"/>
                <a:gd name="T20" fmla="*/ 491 w 1710"/>
                <a:gd name="T21" fmla="*/ 656 h 1681"/>
                <a:gd name="T22" fmla="*/ 483 w 1710"/>
                <a:gd name="T23" fmla="*/ 942 h 1681"/>
                <a:gd name="T24" fmla="*/ 633 w 1710"/>
                <a:gd name="T25" fmla="*/ 632 h 1681"/>
                <a:gd name="T26" fmla="*/ 855 w 1710"/>
                <a:gd name="T27" fmla="*/ 139 h 1681"/>
                <a:gd name="T28" fmla="*/ 1077 w 1710"/>
                <a:gd name="T29" fmla="*/ 632 h 1681"/>
                <a:gd name="T30" fmla="*/ 1069 w 1710"/>
                <a:gd name="T31" fmla="*/ 779 h 1681"/>
                <a:gd name="T32" fmla="*/ 1289 w 1710"/>
                <a:gd name="T33" fmla="*/ 855 h 1681"/>
                <a:gd name="T34" fmla="*/ 1219 w 1710"/>
                <a:gd name="T35" fmla="*/ 656 h 1681"/>
                <a:gd name="T36" fmla="*/ 1281 w 1710"/>
                <a:gd name="T37" fmla="*/ 1039 h 1681"/>
                <a:gd name="T38" fmla="*/ 1300 w 1710"/>
                <a:gd name="T39" fmla="*/ 1124 h 1681"/>
                <a:gd name="T40" fmla="*/ 1436 w 1710"/>
                <a:gd name="T41" fmla="*/ 1135 h 1681"/>
                <a:gd name="T42" fmla="*/ 1090 w 1710"/>
                <a:gd name="T43" fmla="*/ 1531 h 1681"/>
                <a:gd name="T44" fmla="*/ 1079 w 1710"/>
                <a:gd name="T45" fmla="*/ 1680 h 1681"/>
                <a:gd name="T46" fmla="*/ 1710 w 1710"/>
                <a:gd name="T47" fmla="*/ 855 h 1681"/>
                <a:gd name="T48" fmla="*/ 1460 w 1710"/>
                <a:gd name="T49" fmla="*/ 250 h 1681"/>
                <a:gd name="T50" fmla="*/ 511 w 1710"/>
                <a:gd name="T51" fmla="*/ 511 h 1681"/>
                <a:gd name="T52" fmla="*/ 178 w 1710"/>
                <a:gd name="T53" fmla="*/ 619 h 1681"/>
                <a:gd name="T54" fmla="*/ 273 w 1710"/>
                <a:gd name="T55" fmla="*/ 460 h 1681"/>
                <a:gd name="T56" fmla="*/ 392 w 1710"/>
                <a:gd name="T57" fmla="*/ 309 h 1681"/>
                <a:gd name="T58" fmla="*/ 575 w 1710"/>
                <a:gd name="T59" fmla="*/ 274 h 1681"/>
                <a:gd name="T60" fmla="*/ 1199 w 1710"/>
                <a:gd name="T61" fmla="*/ 511 h 1681"/>
                <a:gd name="T62" fmla="*/ 1090 w 1710"/>
                <a:gd name="T63" fmla="*/ 178 h 1681"/>
                <a:gd name="T64" fmla="*/ 1436 w 1710"/>
                <a:gd name="T65" fmla="*/ 575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10" h="1681">
                  <a:moveTo>
                    <a:pt x="1460" y="250"/>
                  </a:moveTo>
                  <a:cubicBezTo>
                    <a:pt x="1298" y="89"/>
                    <a:pt x="1083" y="0"/>
                    <a:pt x="855" y="0"/>
                  </a:cubicBezTo>
                  <a:cubicBezTo>
                    <a:pt x="644" y="0"/>
                    <a:pt x="444" y="76"/>
                    <a:pt x="287" y="216"/>
                  </a:cubicBezTo>
                  <a:cubicBezTo>
                    <a:pt x="283" y="215"/>
                    <a:pt x="278" y="215"/>
                    <a:pt x="273" y="215"/>
                  </a:cubicBezTo>
                  <a:cubicBezTo>
                    <a:pt x="205" y="215"/>
                    <a:pt x="150" y="270"/>
                    <a:pt x="150" y="338"/>
                  </a:cubicBezTo>
                  <a:cubicBezTo>
                    <a:pt x="150" y="347"/>
                    <a:pt x="151" y="357"/>
                    <a:pt x="153" y="366"/>
                  </a:cubicBezTo>
                  <a:cubicBezTo>
                    <a:pt x="54" y="508"/>
                    <a:pt x="0" y="677"/>
                    <a:pt x="0" y="855"/>
                  </a:cubicBezTo>
                  <a:cubicBezTo>
                    <a:pt x="0" y="855"/>
                    <a:pt x="0" y="855"/>
                    <a:pt x="0" y="855"/>
                  </a:cubicBezTo>
                  <a:cubicBezTo>
                    <a:pt x="0" y="1083"/>
                    <a:pt x="89" y="1298"/>
                    <a:pt x="250" y="1459"/>
                  </a:cubicBezTo>
                  <a:cubicBezTo>
                    <a:pt x="358" y="1567"/>
                    <a:pt x="489" y="1642"/>
                    <a:pt x="632" y="1681"/>
                  </a:cubicBezTo>
                  <a:cubicBezTo>
                    <a:pt x="632" y="1536"/>
                    <a:pt x="632" y="1536"/>
                    <a:pt x="632" y="1536"/>
                  </a:cubicBezTo>
                  <a:cubicBezTo>
                    <a:pt x="620" y="1531"/>
                    <a:pt x="620" y="1531"/>
                    <a:pt x="620" y="1531"/>
                  </a:cubicBezTo>
                  <a:cubicBezTo>
                    <a:pt x="414" y="1460"/>
                    <a:pt x="250" y="1296"/>
                    <a:pt x="178" y="1090"/>
                  </a:cubicBezTo>
                  <a:cubicBezTo>
                    <a:pt x="207" y="1106"/>
                    <a:pt x="239" y="1121"/>
                    <a:pt x="274" y="1135"/>
                  </a:cubicBezTo>
                  <a:cubicBezTo>
                    <a:pt x="320" y="1153"/>
                    <a:pt x="370" y="1168"/>
                    <a:pt x="423" y="1181"/>
                  </a:cubicBezTo>
                  <a:cubicBezTo>
                    <a:pt x="417" y="1161"/>
                    <a:pt x="412" y="1142"/>
                    <a:pt x="410" y="1124"/>
                  </a:cubicBezTo>
                  <a:cubicBezTo>
                    <a:pt x="407" y="1104"/>
                    <a:pt x="409" y="1084"/>
                    <a:pt x="416" y="1066"/>
                  </a:cubicBezTo>
                  <a:cubicBezTo>
                    <a:pt x="417" y="1065"/>
                    <a:pt x="421" y="1055"/>
                    <a:pt x="429" y="1039"/>
                  </a:cubicBezTo>
                  <a:cubicBezTo>
                    <a:pt x="245" y="990"/>
                    <a:pt x="139" y="914"/>
                    <a:pt x="139" y="855"/>
                  </a:cubicBezTo>
                  <a:cubicBezTo>
                    <a:pt x="139" y="855"/>
                    <a:pt x="139" y="855"/>
                    <a:pt x="139" y="855"/>
                  </a:cubicBezTo>
                  <a:cubicBezTo>
                    <a:pt x="139" y="806"/>
                    <a:pt x="210" y="749"/>
                    <a:pt x="325" y="704"/>
                  </a:cubicBezTo>
                  <a:cubicBezTo>
                    <a:pt x="374" y="685"/>
                    <a:pt x="430" y="669"/>
                    <a:pt x="491" y="656"/>
                  </a:cubicBezTo>
                  <a:cubicBezTo>
                    <a:pt x="484" y="720"/>
                    <a:pt x="481" y="787"/>
                    <a:pt x="481" y="855"/>
                  </a:cubicBezTo>
                  <a:cubicBezTo>
                    <a:pt x="481" y="884"/>
                    <a:pt x="482" y="914"/>
                    <a:pt x="483" y="942"/>
                  </a:cubicBezTo>
                  <a:cubicBezTo>
                    <a:pt x="518" y="888"/>
                    <a:pt x="565" y="828"/>
                    <a:pt x="621" y="791"/>
                  </a:cubicBezTo>
                  <a:cubicBezTo>
                    <a:pt x="623" y="735"/>
                    <a:pt x="627" y="682"/>
                    <a:pt x="633" y="632"/>
                  </a:cubicBezTo>
                  <a:cubicBezTo>
                    <a:pt x="633" y="632"/>
                    <a:pt x="625" y="435"/>
                    <a:pt x="688" y="371"/>
                  </a:cubicBezTo>
                  <a:cubicBezTo>
                    <a:pt x="737" y="223"/>
                    <a:pt x="802" y="139"/>
                    <a:pt x="855" y="139"/>
                  </a:cubicBezTo>
                  <a:cubicBezTo>
                    <a:pt x="907" y="139"/>
                    <a:pt x="973" y="222"/>
                    <a:pt x="1021" y="369"/>
                  </a:cubicBezTo>
                  <a:cubicBezTo>
                    <a:pt x="1095" y="478"/>
                    <a:pt x="1077" y="632"/>
                    <a:pt x="1077" y="632"/>
                  </a:cubicBezTo>
                  <a:cubicBezTo>
                    <a:pt x="1082" y="673"/>
                    <a:pt x="1086" y="716"/>
                    <a:pt x="1088" y="760"/>
                  </a:cubicBezTo>
                  <a:cubicBezTo>
                    <a:pt x="1081" y="766"/>
                    <a:pt x="1075" y="772"/>
                    <a:pt x="1069" y="779"/>
                  </a:cubicBezTo>
                  <a:cubicBezTo>
                    <a:pt x="1138" y="817"/>
                    <a:pt x="1196" y="892"/>
                    <a:pt x="1236" y="956"/>
                  </a:cubicBezTo>
                  <a:cubicBezTo>
                    <a:pt x="1268" y="934"/>
                    <a:pt x="1289" y="897"/>
                    <a:pt x="1289" y="855"/>
                  </a:cubicBezTo>
                  <a:cubicBezTo>
                    <a:pt x="1289" y="809"/>
                    <a:pt x="1263" y="769"/>
                    <a:pt x="1226" y="748"/>
                  </a:cubicBezTo>
                  <a:cubicBezTo>
                    <a:pt x="1225" y="717"/>
                    <a:pt x="1222" y="686"/>
                    <a:pt x="1219" y="656"/>
                  </a:cubicBezTo>
                  <a:cubicBezTo>
                    <a:pt x="1441" y="704"/>
                    <a:pt x="1571" y="789"/>
                    <a:pt x="1571" y="855"/>
                  </a:cubicBezTo>
                  <a:cubicBezTo>
                    <a:pt x="1571" y="914"/>
                    <a:pt x="1465" y="990"/>
                    <a:pt x="1281" y="1039"/>
                  </a:cubicBezTo>
                  <a:cubicBezTo>
                    <a:pt x="1289" y="1055"/>
                    <a:pt x="1293" y="1065"/>
                    <a:pt x="1294" y="1065"/>
                  </a:cubicBezTo>
                  <a:cubicBezTo>
                    <a:pt x="1301" y="1084"/>
                    <a:pt x="1303" y="1104"/>
                    <a:pt x="1300" y="1124"/>
                  </a:cubicBezTo>
                  <a:cubicBezTo>
                    <a:pt x="1298" y="1142"/>
                    <a:pt x="1293" y="1161"/>
                    <a:pt x="1287" y="1181"/>
                  </a:cubicBezTo>
                  <a:cubicBezTo>
                    <a:pt x="1340" y="1168"/>
                    <a:pt x="1390" y="1153"/>
                    <a:pt x="1436" y="1135"/>
                  </a:cubicBezTo>
                  <a:cubicBezTo>
                    <a:pt x="1471" y="1121"/>
                    <a:pt x="1503" y="1106"/>
                    <a:pt x="1532" y="1090"/>
                  </a:cubicBezTo>
                  <a:cubicBezTo>
                    <a:pt x="1460" y="1296"/>
                    <a:pt x="1296" y="1460"/>
                    <a:pt x="1090" y="1531"/>
                  </a:cubicBezTo>
                  <a:cubicBezTo>
                    <a:pt x="1079" y="1535"/>
                    <a:pt x="1079" y="1535"/>
                    <a:pt x="1079" y="1535"/>
                  </a:cubicBezTo>
                  <a:cubicBezTo>
                    <a:pt x="1079" y="1680"/>
                    <a:pt x="1079" y="1680"/>
                    <a:pt x="1079" y="1680"/>
                  </a:cubicBezTo>
                  <a:cubicBezTo>
                    <a:pt x="1222" y="1642"/>
                    <a:pt x="1352" y="1567"/>
                    <a:pt x="1460" y="1459"/>
                  </a:cubicBezTo>
                  <a:cubicBezTo>
                    <a:pt x="1621" y="1298"/>
                    <a:pt x="1710" y="1083"/>
                    <a:pt x="1710" y="855"/>
                  </a:cubicBezTo>
                  <a:cubicBezTo>
                    <a:pt x="1710" y="855"/>
                    <a:pt x="1710" y="855"/>
                    <a:pt x="1710" y="855"/>
                  </a:cubicBezTo>
                  <a:cubicBezTo>
                    <a:pt x="1710" y="627"/>
                    <a:pt x="1621" y="412"/>
                    <a:pt x="1460" y="250"/>
                  </a:cubicBezTo>
                  <a:close/>
                  <a:moveTo>
                    <a:pt x="575" y="274"/>
                  </a:moveTo>
                  <a:cubicBezTo>
                    <a:pt x="548" y="344"/>
                    <a:pt x="526" y="424"/>
                    <a:pt x="511" y="511"/>
                  </a:cubicBezTo>
                  <a:cubicBezTo>
                    <a:pt x="424" y="526"/>
                    <a:pt x="344" y="548"/>
                    <a:pt x="274" y="575"/>
                  </a:cubicBezTo>
                  <a:cubicBezTo>
                    <a:pt x="239" y="589"/>
                    <a:pt x="207" y="604"/>
                    <a:pt x="178" y="619"/>
                  </a:cubicBezTo>
                  <a:cubicBezTo>
                    <a:pt x="198" y="563"/>
                    <a:pt x="225" y="509"/>
                    <a:pt x="258" y="459"/>
                  </a:cubicBezTo>
                  <a:cubicBezTo>
                    <a:pt x="263" y="460"/>
                    <a:pt x="268" y="460"/>
                    <a:pt x="273" y="460"/>
                  </a:cubicBezTo>
                  <a:cubicBezTo>
                    <a:pt x="341" y="460"/>
                    <a:pt x="396" y="405"/>
                    <a:pt x="396" y="338"/>
                  </a:cubicBezTo>
                  <a:cubicBezTo>
                    <a:pt x="396" y="328"/>
                    <a:pt x="394" y="318"/>
                    <a:pt x="392" y="309"/>
                  </a:cubicBezTo>
                  <a:cubicBezTo>
                    <a:pt x="459" y="252"/>
                    <a:pt x="536" y="208"/>
                    <a:pt x="620" y="178"/>
                  </a:cubicBezTo>
                  <a:cubicBezTo>
                    <a:pt x="604" y="207"/>
                    <a:pt x="589" y="239"/>
                    <a:pt x="575" y="274"/>
                  </a:cubicBezTo>
                  <a:close/>
                  <a:moveTo>
                    <a:pt x="1436" y="575"/>
                  </a:moveTo>
                  <a:cubicBezTo>
                    <a:pt x="1366" y="548"/>
                    <a:pt x="1286" y="526"/>
                    <a:pt x="1199" y="511"/>
                  </a:cubicBezTo>
                  <a:cubicBezTo>
                    <a:pt x="1184" y="424"/>
                    <a:pt x="1162" y="344"/>
                    <a:pt x="1135" y="274"/>
                  </a:cubicBezTo>
                  <a:cubicBezTo>
                    <a:pt x="1121" y="239"/>
                    <a:pt x="1106" y="207"/>
                    <a:pt x="1090" y="178"/>
                  </a:cubicBezTo>
                  <a:cubicBezTo>
                    <a:pt x="1296" y="250"/>
                    <a:pt x="1460" y="414"/>
                    <a:pt x="1532" y="619"/>
                  </a:cubicBezTo>
                  <a:cubicBezTo>
                    <a:pt x="1503" y="604"/>
                    <a:pt x="1471" y="589"/>
                    <a:pt x="1436" y="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grpSp>
        <p:nvGrpSpPr>
          <p:cNvPr id="61" name="Group 12"/>
          <p:cNvGrpSpPr>
            <a:grpSpLocks noChangeAspect="1"/>
          </p:cNvGrpSpPr>
          <p:nvPr>
            <p:custDataLst>
              <p:tags r:id="rId23"/>
            </p:custDataLst>
          </p:nvPr>
        </p:nvGrpSpPr>
        <p:grpSpPr bwMode="auto">
          <a:xfrm>
            <a:off x="1168635" y="1932412"/>
            <a:ext cx="656116" cy="577958"/>
            <a:chOff x="3551" y="1900"/>
            <a:chExt cx="583" cy="513"/>
          </a:xfrm>
          <a:solidFill>
            <a:sysClr val="window" lastClr="FFFFFF"/>
          </a:solidFill>
        </p:grpSpPr>
        <p:sp>
          <p:nvSpPr>
            <p:cNvPr id="62" name="Freeform 13"/>
            <p:cNvSpPr>
              <a:spLocks noEditPoints="1"/>
            </p:cNvSpPr>
            <p:nvPr>
              <p:custDataLst>
                <p:tags r:id="rId31"/>
              </p:custDataLst>
            </p:nvPr>
          </p:nvSpPr>
          <p:spPr bwMode="auto">
            <a:xfrm>
              <a:off x="3551" y="1900"/>
              <a:ext cx="583" cy="513"/>
            </a:xfrm>
            <a:custGeom>
              <a:avLst/>
              <a:gdLst>
                <a:gd name="T0" fmla="*/ 28 w 244"/>
                <a:gd name="T1" fmla="*/ 107 h 214"/>
                <a:gd name="T2" fmla="*/ 38 w 244"/>
                <a:gd name="T3" fmla="*/ 99 h 214"/>
                <a:gd name="T4" fmla="*/ 38 w 244"/>
                <a:gd name="T5" fmla="*/ 198 h 214"/>
                <a:gd name="T6" fmla="*/ 54 w 244"/>
                <a:gd name="T7" fmla="*/ 214 h 214"/>
                <a:gd name="T8" fmla="*/ 190 w 244"/>
                <a:gd name="T9" fmla="*/ 214 h 214"/>
                <a:gd name="T10" fmla="*/ 206 w 244"/>
                <a:gd name="T11" fmla="*/ 198 h 214"/>
                <a:gd name="T12" fmla="*/ 206 w 244"/>
                <a:gd name="T13" fmla="*/ 98 h 214"/>
                <a:gd name="T14" fmla="*/ 217 w 244"/>
                <a:gd name="T15" fmla="*/ 107 h 214"/>
                <a:gd name="T16" fmla="*/ 226 w 244"/>
                <a:gd name="T17" fmla="*/ 110 h 214"/>
                <a:gd name="T18" fmla="*/ 239 w 244"/>
                <a:gd name="T19" fmla="*/ 103 h 214"/>
                <a:gd name="T20" fmla="*/ 236 w 244"/>
                <a:gd name="T21" fmla="*/ 81 h 214"/>
                <a:gd name="T22" fmla="*/ 131 w 244"/>
                <a:gd name="T23" fmla="*/ 4 h 214"/>
                <a:gd name="T24" fmla="*/ 112 w 244"/>
                <a:gd name="T25" fmla="*/ 4 h 214"/>
                <a:gd name="T26" fmla="*/ 9 w 244"/>
                <a:gd name="T27" fmla="*/ 81 h 214"/>
                <a:gd name="T28" fmla="*/ 5 w 244"/>
                <a:gd name="T29" fmla="*/ 103 h 214"/>
                <a:gd name="T30" fmla="*/ 28 w 244"/>
                <a:gd name="T31" fmla="*/ 107 h 214"/>
                <a:gd name="T32" fmla="*/ 122 w 244"/>
                <a:gd name="T33" fmla="*/ 37 h 214"/>
                <a:gd name="T34" fmla="*/ 174 w 244"/>
                <a:gd name="T35" fmla="*/ 75 h 214"/>
                <a:gd name="T36" fmla="*/ 174 w 244"/>
                <a:gd name="T37" fmla="*/ 78 h 214"/>
                <a:gd name="T38" fmla="*/ 174 w 244"/>
                <a:gd name="T39" fmla="*/ 182 h 214"/>
                <a:gd name="T40" fmla="*/ 70 w 244"/>
                <a:gd name="T41" fmla="*/ 182 h 214"/>
                <a:gd name="T42" fmla="*/ 70 w 244"/>
                <a:gd name="T43" fmla="*/ 78 h 214"/>
                <a:gd name="T44" fmla="*/ 69 w 244"/>
                <a:gd name="T45" fmla="*/ 76 h 214"/>
                <a:gd name="T46" fmla="*/ 122 w 244"/>
                <a:gd name="T47" fmla="*/ 3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4" h="214">
                  <a:moveTo>
                    <a:pt x="28" y="107"/>
                  </a:moveTo>
                  <a:cubicBezTo>
                    <a:pt x="38" y="99"/>
                    <a:pt x="38" y="99"/>
                    <a:pt x="38" y="99"/>
                  </a:cubicBezTo>
                  <a:cubicBezTo>
                    <a:pt x="38" y="198"/>
                    <a:pt x="38" y="198"/>
                    <a:pt x="38" y="198"/>
                  </a:cubicBezTo>
                  <a:cubicBezTo>
                    <a:pt x="38" y="207"/>
                    <a:pt x="45" y="214"/>
                    <a:pt x="54" y="214"/>
                  </a:cubicBezTo>
                  <a:cubicBezTo>
                    <a:pt x="190" y="214"/>
                    <a:pt x="190" y="214"/>
                    <a:pt x="190" y="214"/>
                  </a:cubicBezTo>
                  <a:cubicBezTo>
                    <a:pt x="199" y="214"/>
                    <a:pt x="206" y="207"/>
                    <a:pt x="206" y="198"/>
                  </a:cubicBezTo>
                  <a:cubicBezTo>
                    <a:pt x="206" y="98"/>
                    <a:pt x="206" y="98"/>
                    <a:pt x="206" y="98"/>
                  </a:cubicBezTo>
                  <a:cubicBezTo>
                    <a:pt x="217" y="107"/>
                    <a:pt x="217" y="107"/>
                    <a:pt x="217" y="107"/>
                  </a:cubicBezTo>
                  <a:cubicBezTo>
                    <a:pt x="220" y="109"/>
                    <a:pt x="223" y="110"/>
                    <a:pt x="226" y="110"/>
                  </a:cubicBezTo>
                  <a:cubicBezTo>
                    <a:pt x="231" y="110"/>
                    <a:pt x="236" y="108"/>
                    <a:pt x="239" y="103"/>
                  </a:cubicBezTo>
                  <a:cubicBezTo>
                    <a:pt x="244" y="96"/>
                    <a:pt x="243" y="86"/>
                    <a:pt x="236" y="81"/>
                  </a:cubicBezTo>
                  <a:cubicBezTo>
                    <a:pt x="131" y="4"/>
                    <a:pt x="131" y="4"/>
                    <a:pt x="131" y="4"/>
                  </a:cubicBezTo>
                  <a:cubicBezTo>
                    <a:pt x="125" y="0"/>
                    <a:pt x="118" y="0"/>
                    <a:pt x="112" y="4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2" y="86"/>
                    <a:pt x="0" y="96"/>
                    <a:pt x="5" y="103"/>
                  </a:cubicBezTo>
                  <a:cubicBezTo>
                    <a:pt x="11" y="110"/>
                    <a:pt x="21" y="112"/>
                    <a:pt x="28" y="107"/>
                  </a:cubicBezTo>
                  <a:close/>
                  <a:moveTo>
                    <a:pt x="122" y="37"/>
                  </a:moveTo>
                  <a:cubicBezTo>
                    <a:pt x="174" y="75"/>
                    <a:pt x="174" y="75"/>
                    <a:pt x="174" y="75"/>
                  </a:cubicBezTo>
                  <a:cubicBezTo>
                    <a:pt x="174" y="76"/>
                    <a:pt x="174" y="77"/>
                    <a:pt x="174" y="78"/>
                  </a:cubicBezTo>
                  <a:cubicBezTo>
                    <a:pt x="174" y="182"/>
                    <a:pt x="174" y="182"/>
                    <a:pt x="174" y="182"/>
                  </a:cubicBezTo>
                  <a:cubicBezTo>
                    <a:pt x="70" y="182"/>
                    <a:pt x="70" y="182"/>
                    <a:pt x="70" y="182"/>
                  </a:cubicBezTo>
                  <a:cubicBezTo>
                    <a:pt x="70" y="78"/>
                    <a:pt x="70" y="78"/>
                    <a:pt x="70" y="78"/>
                  </a:cubicBezTo>
                  <a:cubicBezTo>
                    <a:pt x="70" y="77"/>
                    <a:pt x="70" y="76"/>
                    <a:pt x="69" y="76"/>
                  </a:cubicBezTo>
                  <a:lnTo>
                    <a:pt x="122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63" name="Freeform 14"/>
            <p:cNvSpPr>
              <a:spLocks noEditPoints="1"/>
            </p:cNvSpPr>
            <p:nvPr>
              <p:custDataLst>
                <p:tags r:id="rId32"/>
              </p:custDataLst>
            </p:nvPr>
          </p:nvSpPr>
          <p:spPr bwMode="auto">
            <a:xfrm>
              <a:off x="3773" y="2054"/>
              <a:ext cx="141" cy="253"/>
            </a:xfrm>
            <a:custGeom>
              <a:avLst/>
              <a:gdLst>
                <a:gd name="T0" fmla="*/ 22 w 59"/>
                <a:gd name="T1" fmla="*/ 80 h 106"/>
                <a:gd name="T2" fmla="*/ 18 w 59"/>
                <a:gd name="T3" fmla="*/ 77 h 106"/>
                <a:gd name="T4" fmla="*/ 17 w 59"/>
                <a:gd name="T5" fmla="*/ 72 h 106"/>
                <a:gd name="T6" fmla="*/ 8 w 59"/>
                <a:gd name="T7" fmla="*/ 67 h 106"/>
                <a:gd name="T8" fmla="*/ 1 w 59"/>
                <a:gd name="T9" fmla="*/ 77 h 106"/>
                <a:gd name="T10" fmla="*/ 10 w 59"/>
                <a:gd name="T11" fmla="*/ 90 h 106"/>
                <a:gd name="T12" fmla="*/ 18 w 59"/>
                <a:gd name="T13" fmla="*/ 93 h 106"/>
                <a:gd name="T14" fmla="*/ 27 w 59"/>
                <a:gd name="T15" fmla="*/ 100 h 106"/>
                <a:gd name="T16" fmla="*/ 30 w 59"/>
                <a:gd name="T17" fmla="*/ 106 h 106"/>
                <a:gd name="T18" fmla="*/ 33 w 59"/>
                <a:gd name="T19" fmla="*/ 100 h 106"/>
                <a:gd name="T20" fmla="*/ 41 w 59"/>
                <a:gd name="T21" fmla="*/ 93 h 106"/>
                <a:gd name="T22" fmla="*/ 48 w 59"/>
                <a:gd name="T23" fmla="*/ 90 h 106"/>
                <a:gd name="T24" fmla="*/ 59 w 59"/>
                <a:gd name="T25" fmla="*/ 68 h 106"/>
                <a:gd name="T26" fmla="*/ 51 w 59"/>
                <a:gd name="T27" fmla="*/ 51 h 106"/>
                <a:gd name="T28" fmla="*/ 42 w 59"/>
                <a:gd name="T29" fmla="*/ 46 h 106"/>
                <a:gd name="T30" fmla="*/ 33 w 59"/>
                <a:gd name="T31" fmla="*/ 33 h 106"/>
                <a:gd name="T32" fmla="*/ 33 w 59"/>
                <a:gd name="T33" fmla="*/ 30 h 106"/>
                <a:gd name="T34" fmla="*/ 37 w 59"/>
                <a:gd name="T35" fmla="*/ 22 h 106"/>
                <a:gd name="T36" fmla="*/ 41 w 59"/>
                <a:gd name="T37" fmla="*/ 25 h 106"/>
                <a:gd name="T38" fmla="*/ 42 w 59"/>
                <a:gd name="T39" fmla="*/ 29 h 106"/>
                <a:gd name="T40" fmla="*/ 50 w 59"/>
                <a:gd name="T41" fmla="*/ 32 h 106"/>
                <a:gd name="T42" fmla="*/ 56 w 59"/>
                <a:gd name="T43" fmla="*/ 23 h 106"/>
                <a:gd name="T44" fmla="*/ 48 w 59"/>
                <a:gd name="T45" fmla="*/ 12 h 106"/>
                <a:gd name="T46" fmla="*/ 40 w 59"/>
                <a:gd name="T47" fmla="*/ 9 h 106"/>
                <a:gd name="T48" fmla="*/ 33 w 59"/>
                <a:gd name="T49" fmla="*/ 4 h 106"/>
                <a:gd name="T50" fmla="*/ 30 w 59"/>
                <a:gd name="T51" fmla="*/ 0 h 106"/>
                <a:gd name="T52" fmla="*/ 27 w 59"/>
                <a:gd name="T53" fmla="*/ 4 h 106"/>
                <a:gd name="T54" fmla="*/ 22 w 59"/>
                <a:gd name="T55" fmla="*/ 8 h 106"/>
                <a:gd name="T56" fmla="*/ 18 w 59"/>
                <a:gd name="T57" fmla="*/ 9 h 106"/>
                <a:gd name="T58" fmla="*/ 9 w 59"/>
                <a:gd name="T59" fmla="*/ 15 h 106"/>
                <a:gd name="T60" fmla="*/ 4 w 59"/>
                <a:gd name="T61" fmla="*/ 22 h 106"/>
                <a:gd name="T62" fmla="*/ 2 w 59"/>
                <a:gd name="T63" fmla="*/ 32 h 106"/>
                <a:gd name="T64" fmla="*/ 3 w 59"/>
                <a:gd name="T65" fmla="*/ 40 h 106"/>
                <a:gd name="T66" fmla="*/ 14 w 59"/>
                <a:gd name="T67" fmla="*/ 52 h 106"/>
                <a:gd name="T68" fmla="*/ 22 w 59"/>
                <a:gd name="T69" fmla="*/ 55 h 106"/>
                <a:gd name="T70" fmla="*/ 25 w 59"/>
                <a:gd name="T71" fmla="*/ 56 h 106"/>
                <a:gd name="T72" fmla="*/ 27 w 59"/>
                <a:gd name="T73" fmla="*/ 67 h 106"/>
                <a:gd name="T74" fmla="*/ 27 w 59"/>
                <a:gd name="T75" fmla="*/ 72 h 106"/>
                <a:gd name="T76" fmla="*/ 22 w 59"/>
                <a:gd name="T77" fmla="*/ 80 h 106"/>
                <a:gd name="T78" fmla="*/ 33 w 59"/>
                <a:gd name="T79" fmla="*/ 69 h 106"/>
                <a:gd name="T80" fmla="*/ 36 w 59"/>
                <a:gd name="T81" fmla="*/ 60 h 106"/>
                <a:gd name="T82" fmla="*/ 40 w 59"/>
                <a:gd name="T83" fmla="*/ 62 h 106"/>
                <a:gd name="T84" fmla="*/ 43 w 59"/>
                <a:gd name="T85" fmla="*/ 70 h 106"/>
                <a:gd name="T86" fmla="*/ 39 w 59"/>
                <a:gd name="T87" fmla="*/ 79 h 106"/>
                <a:gd name="T88" fmla="*/ 36 w 59"/>
                <a:gd name="T89" fmla="*/ 81 h 106"/>
                <a:gd name="T90" fmla="*/ 33 w 59"/>
                <a:gd name="T91" fmla="*/ 72 h 106"/>
                <a:gd name="T92" fmla="*/ 33 w 59"/>
                <a:gd name="T93" fmla="*/ 69 h 106"/>
                <a:gd name="T94" fmla="*/ 24 w 59"/>
                <a:gd name="T95" fmla="*/ 40 h 106"/>
                <a:gd name="T96" fmla="*/ 21 w 59"/>
                <a:gd name="T97" fmla="*/ 38 h 106"/>
                <a:gd name="T98" fmla="*/ 17 w 59"/>
                <a:gd name="T99" fmla="*/ 30 h 106"/>
                <a:gd name="T100" fmla="*/ 20 w 59"/>
                <a:gd name="T101" fmla="*/ 23 h 106"/>
                <a:gd name="T102" fmla="*/ 23 w 59"/>
                <a:gd name="T103" fmla="*/ 21 h 106"/>
                <a:gd name="T104" fmla="*/ 27 w 59"/>
                <a:gd name="T105" fmla="*/ 30 h 106"/>
                <a:gd name="T106" fmla="*/ 27 w 59"/>
                <a:gd name="T107" fmla="*/ 31 h 106"/>
                <a:gd name="T108" fmla="*/ 24 w 59"/>
                <a:gd name="T109" fmla="*/ 4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9" h="106">
                  <a:moveTo>
                    <a:pt x="22" y="80"/>
                  </a:moveTo>
                  <a:cubicBezTo>
                    <a:pt x="20" y="79"/>
                    <a:pt x="19" y="78"/>
                    <a:pt x="18" y="77"/>
                  </a:cubicBezTo>
                  <a:cubicBezTo>
                    <a:pt x="18" y="76"/>
                    <a:pt x="17" y="74"/>
                    <a:pt x="17" y="72"/>
                  </a:cubicBezTo>
                  <a:cubicBezTo>
                    <a:pt x="16" y="69"/>
                    <a:pt x="12" y="67"/>
                    <a:pt x="8" y="67"/>
                  </a:cubicBezTo>
                  <a:cubicBezTo>
                    <a:pt x="4" y="67"/>
                    <a:pt x="0" y="71"/>
                    <a:pt x="1" y="77"/>
                  </a:cubicBezTo>
                  <a:cubicBezTo>
                    <a:pt x="3" y="82"/>
                    <a:pt x="5" y="87"/>
                    <a:pt x="10" y="90"/>
                  </a:cubicBezTo>
                  <a:cubicBezTo>
                    <a:pt x="12" y="91"/>
                    <a:pt x="15" y="92"/>
                    <a:pt x="18" y="93"/>
                  </a:cubicBezTo>
                  <a:cubicBezTo>
                    <a:pt x="23" y="94"/>
                    <a:pt x="27" y="97"/>
                    <a:pt x="27" y="100"/>
                  </a:cubicBezTo>
                  <a:cubicBezTo>
                    <a:pt x="27" y="104"/>
                    <a:pt x="28" y="106"/>
                    <a:pt x="30" y="106"/>
                  </a:cubicBezTo>
                  <a:cubicBezTo>
                    <a:pt x="31" y="106"/>
                    <a:pt x="33" y="104"/>
                    <a:pt x="33" y="100"/>
                  </a:cubicBezTo>
                  <a:cubicBezTo>
                    <a:pt x="33" y="97"/>
                    <a:pt x="36" y="94"/>
                    <a:pt x="41" y="93"/>
                  </a:cubicBezTo>
                  <a:cubicBezTo>
                    <a:pt x="44" y="92"/>
                    <a:pt x="46" y="91"/>
                    <a:pt x="48" y="90"/>
                  </a:cubicBezTo>
                  <a:cubicBezTo>
                    <a:pt x="56" y="85"/>
                    <a:pt x="59" y="78"/>
                    <a:pt x="59" y="68"/>
                  </a:cubicBezTo>
                  <a:cubicBezTo>
                    <a:pt x="59" y="61"/>
                    <a:pt x="57" y="55"/>
                    <a:pt x="51" y="51"/>
                  </a:cubicBezTo>
                  <a:cubicBezTo>
                    <a:pt x="49" y="50"/>
                    <a:pt x="46" y="48"/>
                    <a:pt x="42" y="46"/>
                  </a:cubicBezTo>
                  <a:cubicBezTo>
                    <a:pt x="37" y="44"/>
                    <a:pt x="33" y="38"/>
                    <a:pt x="33" y="33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3" y="25"/>
                    <a:pt x="35" y="20"/>
                    <a:pt x="37" y="22"/>
                  </a:cubicBezTo>
                  <a:cubicBezTo>
                    <a:pt x="39" y="22"/>
                    <a:pt x="40" y="23"/>
                    <a:pt x="41" y="25"/>
                  </a:cubicBezTo>
                  <a:cubicBezTo>
                    <a:pt x="41" y="26"/>
                    <a:pt x="42" y="27"/>
                    <a:pt x="42" y="29"/>
                  </a:cubicBezTo>
                  <a:cubicBezTo>
                    <a:pt x="42" y="31"/>
                    <a:pt x="46" y="32"/>
                    <a:pt x="50" y="32"/>
                  </a:cubicBezTo>
                  <a:cubicBezTo>
                    <a:pt x="54" y="32"/>
                    <a:pt x="58" y="28"/>
                    <a:pt x="56" y="23"/>
                  </a:cubicBezTo>
                  <a:cubicBezTo>
                    <a:pt x="54" y="18"/>
                    <a:pt x="52" y="15"/>
                    <a:pt x="48" y="12"/>
                  </a:cubicBezTo>
                  <a:cubicBezTo>
                    <a:pt x="46" y="11"/>
                    <a:pt x="43" y="10"/>
                    <a:pt x="40" y="9"/>
                  </a:cubicBezTo>
                  <a:cubicBezTo>
                    <a:pt x="36" y="8"/>
                    <a:pt x="33" y="6"/>
                    <a:pt x="33" y="4"/>
                  </a:cubicBezTo>
                  <a:cubicBezTo>
                    <a:pt x="33" y="1"/>
                    <a:pt x="31" y="0"/>
                    <a:pt x="30" y="0"/>
                  </a:cubicBezTo>
                  <a:cubicBezTo>
                    <a:pt x="28" y="0"/>
                    <a:pt x="27" y="1"/>
                    <a:pt x="27" y="4"/>
                  </a:cubicBezTo>
                  <a:cubicBezTo>
                    <a:pt x="27" y="6"/>
                    <a:pt x="25" y="8"/>
                    <a:pt x="22" y="8"/>
                  </a:cubicBezTo>
                  <a:cubicBezTo>
                    <a:pt x="21" y="8"/>
                    <a:pt x="19" y="8"/>
                    <a:pt x="18" y="9"/>
                  </a:cubicBezTo>
                  <a:cubicBezTo>
                    <a:pt x="15" y="10"/>
                    <a:pt x="12" y="12"/>
                    <a:pt x="9" y="15"/>
                  </a:cubicBezTo>
                  <a:cubicBezTo>
                    <a:pt x="7" y="17"/>
                    <a:pt x="5" y="19"/>
                    <a:pt x="4" y="22"/>
                  </a:cubicBezTo>
                  <a:cubicBezTo>
                    <a:pt x="3" y="25"/>
                    <a:pt x="2" y="29"/>
                    <a:pt x="2" y="32"/>
                  </a:cubicBezTo>
                  <a:cubicBezTo>
                    <a:pt x="2" y="35"/>
                    <a:pt x="2" y="37"/>
                    <a:pt x="3" y="40"/>
                  </a:cubicBezTo>
                  <a:cubicBezTo>
                    <a:pt x="4" y="44"/>
                    <a:pt x="9" y="50"/>
                    <a:pt x="14" y="52"/>
                  </a:cubicBezTo>
                  <a:cubicBezTo>
                    <a:pt x="16" y="53"/>
                    <a:pt x="19" y="54"/>
                    <a:pt x="22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6" y="56"/>
                    <a:pt x="27" y="61"/>
                    <a:pt x="27" y="67"/>
                  </a:cubicBezTo>
                  <a:cubicBezTo>
                    <a:pt x="27" y="72"/>
                    <a:pt x="27" y="72"/>
                    <a:pt x="27" y="72"/>
                  </a:cubicBezTo>
                  <a:cubicBezTo>
                    <a:pt x="27" y="77"/>
                    <a:pt x="25" y="81"/>
                    <a:pt x="22" y="80"/>
                  </a:cubicBezTo>
                  <a:close/>
                  <a:moveTo>
                    <a:pt x="33" y="69"/>
                  </a:moveTo>
                  <a:cubicBezTo>
                    <a:pt x="33" y="63"/>
                    <a:pt x="34" y="59"/>
                    <a:pt x="36" y="60"/>
                  </a:cubicBezTo>
                  <a:cubicBezTo>
                    <a:pt x="38" y="61"/>
                    <a:pt x="39" y="62"/>
                    <a:pt x="40" y="62"/>
                  </a:cubicBezTo>
                  <a:cubicBezTo>
                    <a:pt x="42" y="64"/>
                    <a:pt x="43" y="67"/>
                    <a:pt x="43" y="70"/>
                  </a:cubicBezTo>
                  <a:cubicBezTo>
                    <a:pt x="43" y="75"/>
                    <a:pt x="42" y="78"/>
                    <a:pt x="39" y="79"/>
                  </a:cubicBezTo>
                  <a:cubicBezTo>
                    <a:pt x="39" y="80"/>
                    <a:pt x="37" y="80"/>
                    <a:pt x="36" y="81"/>
                  </a:cubicBezTo>
                  <a:cubicBezTo>
                    <a:pt x="34" y="81"/>
                    <a:pt x="33" y="77"/>
                    <a:pt x="33" y="72"/>
                  </a:cubicBezTo>
                  <a:cubicBezTo>
                    <a:pt x="33" y="69"/>
                    <a:pt x="33" y="69"/>
                    <a:pt x="33" y="69"/>
                  </a:cubicBezTo>
                  <a:close/>
                  <a:moveTo>
                    <a:pt x="24" y="40"/>
                  </a:moveTo>
                  <a:cubicBezTo>
                    <a:pt x="23" y="39"/>
                    <a:pt x="22" y="39"/>
                    <a:pt x="21" y="38"/>
                  </a:cubicBezTo>
                  <a:cubicBezTo>
                    <a:pt x="18" y="36"/>
                    <a:pt x="17" y="34"/>
                    <a:pt x="17" y="30"/>
                  </a:cubicBezTo>
                  <a:cubicBezTo>
                    <a:pt x="17" y="27"/>
                    <a:pt x="18" y="25"/>
                    <a:pt x="20" y="23"/>
                  </a:cubicBezTo>
                  <a:cubicBezTo>
                    <a:pt x="20" y="22"/>
                    <a:pt x="22" y="22"/>
                    <a:pt x="23" y="21"/>
                  </a:cubicBezTo>
                  <a:cubicBezTo>
                    <a:pt x="25" y="20"/>
                    <a:pt x="27" y="25"/>
                    <a:pt x="27" y="30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7" y="36"/>
                    <a:pt x="26" y="41"/>
                    <a:pt x="24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grpSp>
        <p:nvGrpSpPr>
          <p:cNvPr id="64" name="Group 4"/>
          <p:cNvGrpSpPr>
            <a:grpSpLocks noChangeAspect="1"/>
          </p:cNvGrpSpPr>
          <p:nvPr>
            <p:custDataLst>
              <p:tags r:id="rId24"/>
            </p:custDataLst>
          </p:nvPr>
        </p:nvGrpSpPr>
        <p:grpSpPr bwMode="auto">
          <a:xfrm>
            <a:off x="3389912" y="1875457"/>
            <a:ext cx="656116" cy="693139"/>
            <a:chOff x="1834" y="425"/>
            <a:chExt cx="704" cy="744"/>
          </a:xfrm>
          <a:solidFill>
            <a:sysClr val="window" lastClr="FFFFFF"/>
          </a:solidFill>
        </p:grpSpPr>
        <p:sp>
          <p:nvSpPr>
            <p:cNvPr id="65" name="Oval 5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862" y="425"/>
              <a:ext cx="158" cy="15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66" name="Oval 6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352" y="425"/>
              <a:ext cx="157" cy="15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67" name="Oval 7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52" y="845"/>
              <a:ext cx="157" cy="15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68" name="Oval 8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862" y="845"/>
              <a:ext cx="158" cy="15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70" name="Freeform 9"/>
            <p:cNvSpPr/>
            <p:nvPr>
              <p:custDataLst>
                <p:tags r:id="rId30"/>
              </p:custDataLst>
            </p:nvPr>
          </p:nvSpPr>
          <p:spPr bwMode="auto">
            <a:xfrm>
              <a:off x="1834" y="592"/>
              <a:ext cx="704" cy="577"/>
            </a:xfrm>
            <a:custGeom>
              <a:avLst/>
              <a:gdLst>
                <a:gd name="T0" fmla="*/ 295 w 295"/>
                <a:gd name="T1" fmla="*/ 42 h 242"/>
                <a:gd name="T2" fmla="*/ 250 w 295"/>
                <a:gd name="T3" fmla="*/ 0 h 242"/>
                <a:gd name="T4" fmla="*/ 206 w 295"/>
                <a:gd name="T5" fmla="*/ 42 h 242"/>
                <a:gd name="T6" fmla="*/ 206 w 295"/>
                <a:gd name="T7" fmla="*/ 58 h 242"/>
                <a:gd name="T8" fmla="*/ 180 w 295"/>
                <a:gd name="T9" fmla="*/ 86 h 242"/>
                <a:gd name="T10" fmla="*/ 116 w 295"/>
                <a:gd name="T11" fmla="*/ 86 h 242"/>
                <a:gd name="T12" fmla="*/ 89 w 295"/>
                <a:gd name="T13" fmla="*/ 57 h 242"/>
                <a:gd name="T14" fmla="*/ 89 w 295"/>
                <a:gd name="T15" fmla="*/ 42 h 242"/>
                <a:gd name="T16" fmla="*/ 44 w 295"/>
                <a:gd name="T17" fmla="*/ 0 h 242"/>
                <a:gd name="T18" fmla="*/ 0 w 295"/>
                <a:gd name="T19" fmla="*/ 42 h 242"/>
                <a:gd name="T20" fmla="*/ 0 w 295"/>
                <a:gd name="T21" fmla="*/ 66 h 242"/>
                <a:gd name="T22" fmla="*/ 80 w 295"/>
                <a:gd name="T23" fmla="*/ 66 h 242"/>
                <a:gd name="T24" fmla="*/ 101 w 295"/>
                <a:gd name="T25" fmla="*/ 90 h 242"/>
                <a:gd name="T26" fmla="*/ 101 w 295"/>
                <a:gd name="T27" fmla="*/ 141 h 242"/>
                <a:gd name="T28" fmla="*/ 76 w 295"/>
                <a:gd name="T29" fmla="*/ 188 h 242"/>
                <a:gd name="T30" fmla="*/ 45 w 295"/>
                <a:gd name="T31" fmla="*/ 175 h 242"/>
                <a:gd name="T32" fmla="*/ 0 w 295"/>
                <a:gd name="T33" fmla="*/ 218 h 242"/>
                <a:gd name="T34" fmla="*/ 0 w 295"/>
                <a:gd name="T35" fmla="*/ 242 h 242"/>
                <a:gd name="T36" fmla="*/ 89 w 295"/>
                <a:gd name="T37" fmla="*/ 242 h 242"/>
                <a:gd name="T38" fmla="*/ 89 w 295"/>
                <a:gd name="T39" fmla="*/ 218 h 242"/>
                <a:gd name="T40" fmla="*/ 84 w 295"/>
                <a:gd name="T41" fmla="*/ 199 h 242"/>
                <a:gd name="T42" fmla="*/ 115 w 295"/>
                <a:gd name="T43" fmla="*/ 144 h 242"/>
                <a:gd name="T44" fmla="*/ 180 w 295"/>
                <a:gd name="T45" fmla="*/ 144 h 242"/>
                <a:gd name="T46" fmla="*/ 211 w 295"/>
                <a:gd name="T47" fmla="*/ 198 h 242"/>
                <a:gd name="T48" fmla="*/ 206 w 295"/>
                <a:gd name="T49" fmla="*/ 218 h 242"/>
                <a:gd name="T50" fmla="*/ 206 w 295"/>
                <a:gd name="T51" fmla="*/ 242 h 242"/>
                <a:gd name="T52" fmla="*/ 295 w 295"/>
                <a:gd name="T53" fmla="*/ 242 h 242"/>
                <a:gd name="T54" fmla="*/ 295 w 295"/>
                <a:gd name="T55" fmla="*/ 218 h 242"/>
                <a:gd name="T56" fmla="*/ 250 w 295"/>
                <a:gd name="T57" fmla="*/ 175 h 242"/>
                <a:gd name="T58" fmla="*/ 219 w 295"/>
                <a:gd name="T59" fmla="*/ 187 h 242"/>
                <a:gd name="T60" fmla="*/ 191 w 295"/>
                <a:gd name="T61" fmla="*/ 136 h 242"/>
                <a:gd name="T62" fmla="*/ 191 w 295"/>
                <a:gd name="T63" fmla="*/ 92 h 242"/>
                <a:gd name="T64" fmla="*/ 216 w 295"/>
                <a:gd name="T65" fmla="*/ 66 h 242"/>
                <a:gd name="T66" fmla="*/ 295 w 295"/>
                <a:gd name="T67" fmla="*/ 66 h 242"/>
                <a:gd name="T68" fmla="*/ 295 w 295"/>
                <a:gd name="T69" fmla="*/ 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5" h="242">
                  <a:moveTo>
                    <a:pt x="295" y="42"/>
                  </a:moveTo>
                  <a:cubicBezTo>
                    <a:pt x="295" y="19"/>
                    <a:pt x="275" y="0"/>
                    <a:pt x="250" y="0"/>
                  </a:cubicBezTo>
                  <a:cubicBezTo>
                    <a:pt x="226" y="0"/>
                    <a:pt x="206" y="19"/>
                    <a:pt x="206" y="42"/>
                  </a:cubicBezTo>
                  <a:cubicBezTo>
                    <a:pt x="206" y="58"/>
                    <a:pt x="206" y="58"/>
                    <a:pt x="206" y="58"/>
                  </a:cubicBezTo>
                  <a:cubicBezTo>
                    <a:pt x="180" y="86"/>
                    <a:pt x="180" y="86"/>
                    <a:pt x="180" y="86"/>
                  </a:cubicBezTo>
                  <a:cubicBezTo>
                    <a:pt x="116" y="86"/>
                    <a:pt x="116" y="86"/>
                    <a:pt x="116" y="86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9" y="19"/>
                    <a:pt x="69" y="0"/>
                    <a:pt x="44" y="0"/>
                  </a:cubicBezTo>
                  <a:cubicBezTo>
                    <a:pt x="20" y="0"/>
                    <a:pt x="0" y="19"/>
                    <a:pt x="0" y="42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101" y="90"/>
                    <a:pt x="101" y="90"/>
                    <a:pt x="101" y="90"/>
                  </a:cubicBezTo>
                  <a:cubicBezTo>
                    <a:pt x="101" y="141"/>
                    <a:pt x="101" y="141"/>
                    <a:pt x="101" y="141"/>
                  </a:cubicBezTo>
                  <a:cubicBezTo>
                    <a:pt x="76" y="188"/>
                    <a:pt x="76" y="188"/>
                    <a:pt x="76" y="188"/>
                  </a:cubicBezTo>
                  <a:cubicBezTo>
                    <a:pt x="68" y="180"/>
                    <a:pt x="57" y="175"/>
                    <a:pt x="45" y="175"/>
                  </a:cubicBezTo>
                  <a:cubicBezTo>
                    <a:pt x="20" y="175"/>
                    <a:pt x="0" y="194"/>
                    <a:pt x="0" y="218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89" y="242"/>
                    <a:pt x="89" y="242"/>
                    <a:pt x="89" y="242"/>
                  </a:cubicBezTo>
                  <a:cubicBezTo>
                    <a:pt x="89" y="218"/>
                    <a:pt x="89" y="218"/>
                    <a:pt x="89" y="218"/>
                  </a:cubicBezTo>
                  <a:cubicBezTo>
                    <a:pt x="89" y="211"/>
                    <a:pt x="87" y="205"/>
                    <a:pt x="84" y="199"/>
                  </a:cubicBezTo>
                  <a:cubicBezTo>
                    <a:pt x="115" y="144"/>
                    <a:pt x="115" y="144"/>
                    <a:pt x="115" y="144"/>
                  </a:cubicBezTo>
                  <a:cubicBezTo>
                    <a:pt x="180" y="144"/>
                    <a:pt x="180" y="144"/>
                    <a:pt x="180" y="144"/>
                  </a:cubicBezTo>
                  <a:cubicBezTo>
                    <a:pt x="211" y="198"/>
                    <a:pt x="211" y="198"/>
                    <a:pt x="211" y="198"/>
                  </a:cubicBezTo>
                  <a:cubicBezTo>
                    <a:pt x="208" y="204"/>
                    <a:pt x="206" y="211"/>
                    <a:pt x="206" y="218"/>
                  </a:cubicBezTo>
                  <a:cubicBezTo>
                    <a:pt x="206" y="242"/>
                    <a:pt x="206" y="242"/>
                    <a:pt x="206" y="242"/>
                  </a:cubicBezTo>
                  <a:cubicBezTo>
                    <a:pt x="295" y="242"/>
                    <a:pt x="295" y="242"/>
                    <a:pt x="295" y="242"/>
                  </a:cubicBezTo>
                  <a:cubicBezTo>
                    <a:pt x="295" y="218"/>
                    <a:pt x="295" y="218"/>
                    <a:pt x="295" y="218"/>
                  </a:cubicBezTo>
                  <a:cubicBezTo>
                    <a:pt x="295" y="194"/>
                    <a:pt x="275" y="175"/>
                    <a:pt x="250" y="175"/>
                  </a:cubicBezTo>
                  <a:cubicBezTo>
                    <a:pt x="238" y="175"/>
                    <a:pt x="228" y="180"/>
                    <a:pt x="219" y="187"/>
                  </a:cubicBezTo>
                  <a:cubicBezTo>
                    <a:pt x="191" y="136"/>
                    <a:pt x="191" y="136"/>
                    <a:pt x="191" y="136"/>
                  </a:cubicBezTo>
                  <a:cubicBezTo>
                    <a:pt x="191" y="92"/>
                    <a:pt x="191" y="92"/>
                    <a:pt x="191" y="92"/>
                  </a:cubicBezTo>
                  <a:cubicBezTo>
                    <a:pt x="216" y="66"/>
                    <a:pt x="216" y="66"/>
                    <a:pt x="216" y="66"/>
                  </a:cubicBezTo>
                  <a:cubicBezTo>
                    <a:pt x="295" y="66"/>
                    <a:pt x="295" y="66"/>
                    <a:pt x="295" y="66"/>
                  </a:cubicBezTo>
                  <a:cubicBezTo>
                    <a:pt x="295" y="42"/>
                    <a:pt x="295" y="42"/>
                    <a:pt x="295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ysClr val="window" lastClr="FFFFFF">
                    <a:lumMod val="50000"/>
                  </a:sysClr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sp>
        <p:nvSpPr>
          <p:cNvPr id="15" name="KSO_Shape"/>
          <p:cNvSpPr/>
          <p:nvPr>
            <p:custDataLst>
              <p:tags r:id="rId25"/>
            </p:custDataLst>
          </p:nvPr>
        </p:nvSpPr>
        <p:spPr bwMode="auto">
          <a:xfrm>
            <a:off x="7870190" y="1808480"/>
            <a:ext cx="545465" cy="851535"/>
          </a:xfrm>
          <a:custGeom>
            <a:avLst/>
            <a:gdLst>
              <a:gd name="T0" fmla="*/ 2147483646 w 78"/>
              <a:gd name="T1" fmla="*/ 2147483646 h 112"/>
              <a:gd name="T2" fmla="*/ 2147483646 w 78"/>
              <a:gd name="T3" fmla="*/ 2147483646 h 112"/>
              <a:gd name="T4" fmla="*/ 2147483646 w 78"/>
              <a:gd name="T5" fmla="*/ 2147483646 h 112"/>
              <a:gd name="T6" fmla="*/ 2147483646 w 78"/>
              <a:gd name="T7" fmla="*/ 2147483646 h 112"/>
              <a:gd name="T8" fmla="*/ 2147483646 w 78"/>
              <a:gd name="T9" fmla="*/ 2147483646 h 112"/>
              <a:gd name="T10" fmla="*/ 2147483646 w 78"/>
              <a:gd name="T11" fmla="*/ 2147483646 h 112"/>
              <a:gd name="T12" fmla="*/ 2147483646 w 78"/>
              <a:gd name="T13" fmla="*/ 2147483646 h 112"/>
              <a:gd name="T14" fmla="*/ 2147483646 w 78"/>
              <a:gd name="T15" fmla="*/ 2147483646 h 112"/>
              <a:gd name="T16" fmla="*/ 2147483646 w 78"/>
              <a:gd name="T17" fmla="*/ 2147483646 h 112"/>
              <a:gd name="T18" fmla="*/ 2147483646 w 78"/>
              <a:gd name="T19" fmla="*/ 2147483646 h 112"/>
              <a:gd name="T20" fmla="*/ 2147483646 w 78"/>
              <a:gd name="T21" fmla="*/ 2147483646 h 112"/>
              <a:gd name="T22" fmla="*/ 2147483646 w 78"/>
              <a:gd name="T23" fmla="*/ 2147483646 h 112"/>
              <a:gd name="T24" fmla="*/ 2147483646 w 78"/>
              <a:gd name="T25" fmla="*/ 2147483646 h 112"/>
              <a:gd name="T26" fmla="*/ 2147483646 w 78"/>
              <a:gd name="T27" fmla="*/ 2147483646 h 112"/>
              <a:gd name="T28" fmla="*/ 2147483646 w 78"/>
              <a:gd name="T29" fmla="*/ 2147483646 h 112"/>
              <a:gd name="T30" fmla="*/ 2147483646 w 78"/>
              <a:gd name="T31" fmla="*/ 2147483646 h 112"/>
              <a:gd name="T32" fmla="*/ 2147483646 w 78"/>
              <a:gd name="T33" fmla="*/ 2147483646 h 112"/>
              <a:gd name="T34" fmla="*/ 2147483646 w 78"/>
              <a:gd name="T35" fmla="*/ 2147483646 h 112"/>
              <a:gd name="T36" fmla="*/ 2147483646 w 78"/>
              <a:gd name="T37" fmla="*/ 2147483646 h 112"/>
              <a:gd name="T38" fmla="*/ 2147483646 w 78"/>
              <a:gd name="T39" fmla="*/ 2147483646 h 112"/>
              <a:gd name="T40" fmla="*/ 2147483646 w 78"/>
              <a:gd name="T41" fmla="*/ 2147483646 h 112"/>
              <a:gd name="T42" fmla="*/ 2147483646 w 78"/>
              <a:gd name="T43" fmla="*/ 2147483646 h 112"/>
              <a:gd name="T44" fmla="*/ 2147483646 w 78"/>
              <a:gd name="T45" fmla="*/ 2147483646 h 112"/>
              <a:gd name="T46" fmla="*/ 2147483646 w 78"/>
              <a:gd name="T47" fmla="*/ 2147483646 h 112"/>
              <a:gd name="T48" fmla="*/ 2147483646 w 78"/>
              <a:gd name="T49" fmla="*/ 2147483646 h 112"/>
              <a:gd name="T50" fmla="*/ 2147483646 w 78"/>
              <a:gd name="T51" fmla="*/ 2147483646 h 112"/>
              <a:gd name="T52" fmla="*/ 2147483646 w 78"/>
              <a:gd name="T53" fmla="*/ 2147483646 h 112"/>
              <a:gd name="T54" fmla="*/ 2147483646 w 78"/>
              <a:gd name="T55" fmla="*/ 2147483646 h 112"/>
              <a:gd name="T56" fmla="*/ 2147483646 w 78"/>
              <a:gd name="T57" fmla="*/ 2147483646 h 112"/>
              <a:gd name="T58" fmla="*/ 2147483646 w 78"/>
              <a:gd name="T59" fmla="*/ 2147483646 h 112"/>
              <a:gd name="T60" fmla="*/ 2147483646 w 78"/>
              <a:gd name="T61" fmla="*/ 2147483646 h 112"/>
              <a:gd name="T62" fmla="*/ 2147483646 w 78"/>
              <a:gd name="T63" fmla="*/ 2147483646 h 112"/>
              <a:gd name="T64" fmla="*/ 2147483646 w 78"/>
              <a:gd name="T65" fmla="*/ 2147483646 h 112"/>
              <a:gd name="T66" fmla="*/ 2147483646 w 78"/>
              <a:gd name="T67" fmla="*/ 2147483646 h 112"/>
              <a:gd name="T68" fmla="*/ 2147483646 w 78"/>
              <a:gd name="T69" fmla="*/ 2147483646 h 112"/>
              <a:gd name="T70" fmla="*/ 2147483646 w 78"/>
              <a:gd name="T71" fmla="*/ 2147483646 h 112"/>
              <a:gd name="T72" fmla="*/ 2147483646 w 78"/>
              <a:gd name="T73" fmla="*/ 2147483646 h 112"/>
              <a:gd name="T74" fmla="*/ 2147483646 w 78"/>
              <a:gd name="T75" fmla="*/ 2147483646 h 112"/>
              <a:gd name="T76" fmla="*/ 2147483646 w 78"/>
              <a:gd name="T77" fmla="*/ 2147483646 h 11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78" h="112">
                <a:moveTo>
                  <a:pt x="21" y="36"/>
                </a:moveTo>
                <a:cubicBezTo>
                  <a:pt x="20" y="27"/>
                  <a:pt x="20" y="19"/>
                  <a:pt x="21" y="11"/>
                </a:cubicBezTo>
                <a:cubicBezTo>
                  <a:pt x="37" y="0"/>
                  <a:pt x="45" y="13"/>
                  <a:pt x="58" y="11"/>
                </a:cubicBezTo>
                <a:cubicBezTo>
                  <a:pt x="59" y="19"/>
                  <a:pt x="59" y="29"/>
                  <a:pt x="57" y="36"/>
                </a:cubicBezTo>
                <a:cubicBezTo>
                  <a:pt x="57" y="40"/>
                  <a:pt x="55" y="44"/>
                  <a:pt x="53" y="47"/>
                </a:cubicBezTo>
                <a:cubicBezTo>
                  <a:pt x="49" y="51"/>
                  <a:pt x="44" y="53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4" y="53"/>
                  <a:pt x="29" y="51"/>
                  <a:pt x="26" y="47"/>
                </a:cubicBezTo>
                <a:cubicBezTo>
                  <a:pt x="24" y="44"/>
                  <a:pt x="22" y="40"/>
                  <a:pt x="21" y="36"/>
                </a:cubicBezTo>
                <a:close/>
                <a:moveTo>
                  <a:pt x="13" y="107"/>
                </a:moveTo>
                <a:cubicBezTo>
                  <a:pt x="67" y="107"/>
                  <a:pt x="67" y="107"/>
                  <a:pt x="67" y="107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6" y="112"/>
                  <a:pt x="16" y="112"/>
                  <a:pt x="16" y="112"/>
                </a:cubicBezTo>
                <a:cubicBezTo>
                  <a:pt x="13" y="107"/>
                  <a:pt x="13" y="107"/>
                  <a:pt x="13" y="107"/>
                </a:cubicBezTo>
                <a:close/>
                <a:moveTo>
                  <a:pt x="70" y="67"/>
                </a:moveTo>
                <a:cubicBezTo>
                  <a:pt x="76" y="90"/>
                  <a:pt x="76" y="90"/>
                  <a:pt x="76" y="90"/>
                </a:cubicBezTo>
                <a:cubicBezTo>
                  <a:pt x="78" y="98"/>
                  <a:pt x="77" y="103"/>
                  <a:pt x="68" y="103"/>
                </a:cubicBezTo>
                <a:cubicBezTo>
                  <a:pt x="66" y="103"/>
                  <a:pt x="66" y="103"/>
                  <a:pt x="66" y="103"/>
                </a:cubicBezTo>
                <a:cubicBezTo>
                  <a:pt x="66" y="72"/>
                  <a:pt x="66" y="72"/>
                  <a:pt x="66" y="72"/>
                </a:cubicBezTo>
                <a:cubicBezTo>
                  <a:pt x="42" y="72"/>
                  <a:pt x="42" y="72"/>
                  <a:pt x="42" y="72"/>
                </a:cubicBezTo>
                <a:cubicBezTo>
                  <a:pt x="49" y="56"/>
                  <a:pt x="49" y="56"/>
                  <a:pt x="49" y="56"/>
                </a:cubicBezTo>
                <a:cubicBezTo>
                  <a:pt x="51" y="54"/>
                  <a:pt x="51" y="54"/>
                  <a:pt x="51" y="54"/>
                </a:cubicBezTo>
                <a:cubicBezTo>
                  <a:pt x="65" y="57"/>
                  <a:pt x="65" y="57"/>
                  <a:pt x="65" y="57"/>
                </a:cubicBezTo>
                <a:cubicBezTo>
                  <a:pt x="66" y="57"/>
                  <a:pt x="66" y="57"/>
                  <a:pt x="66" y="57"/>
                </a:cubicBezTo>
                <a:cubicBezTo>
                  <a:pt x="66" y="58"/>
                  <a:pt x="66" y="58"/>
                  <a:pt x="66" y="58"/>
                </a:cubicBezTo>
                <a:cubicBezTo>
                  <a:pt x="68" y="61"/>
                  <a:pt x="69" y="64"/>
                  <a:pt x="70" y="67"/>
                </a:cubicBezTo>
                <a:cubicBezTo>
                  <a:pt x="70" y="67"/>
                  <a:pt x="70" y="67"/>
                  <a:pt x="70" y="67"/>
                </a:cubicBezTo>
                <a:close/>
                <a:moveTo>
                  <a:pt x="14" y="103"/>
                </a:moveTo>
                <a:cubicBezTo>
                  <a:pt x="11" y="103"/>
                  <a:pt x="11" y="103"/>
                  <a:pt x="11" y="103"/>
                </a:cubicBezTo>
                <a:cubicBezTo>
                  <a:pt x="1" y="103"/>
                  <a:pt x="0" y="98"/>
                  <a:pt x="3" y="90"/>
                </a:cubicBezTo>
                <a:cubicBezTo>
                  <a:pt x="9" y="67"/>
                  <a:pt x="9" y="67"/>
                  <a:pt x="9" y="67"/>
                </a:cubicBezTo>
                <a:cubicBezTo>
                  <a:pt x="9" y="63"/>
                  <a:pt x="11" y="60"/>
                  <a:pt x="14" y="58"/>
                </a:cubicBezTo>
                <a:cubicBezTo>
                  <a:pt x="14" y="57"/>
                  <a:pt x="14" y="57"/>
                  <a:pt x="14" y="57"/>
                </a:cubicBezTo>
                <a:cubicBezTo>
                  <a:pt x="14" y="57"/>
                  <a:pt x="14" y="57"/>
                  <a:pt x="14" y="57"/>
                </a:cubicBezTo>
                <a:cubicBezTo>
                  <a:pt x="28" y="54"/>
                  <a:pt x="28" y="54"/>
                  <a:pt x="28" y="54"/>
                </a:cubicBezTo>
                <a:cubicBezTo>
                  <a:pt x="30" y="56"/>
                  <a:pt x="30" y="56"/>
                  <a:pt x="30" y="56"/>
                </a:cubicBezTo>
                <a:cubicBezTo>
                  <a:pt x="38" y="72"/>
                  <a:pt x="38" y="72"/>
                  <a:pt x="38" y="72"/>
                </a:cubicBezTo>
                <a:cubicBezTo>
                  <a:pt x="14" y="72"/>
                  <a:pt x="14" y="72"/>
                  <a:pt x="14" y="72"/>
                </a:cubicBezTo>
                <a:lnTo>
                  <a:pt x="14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A9A8F-EDA7-41C5-BD2A-F37CE005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2813980"/>
          </a:xfrm>
        </p:spPr>
        <p:txBody>
          <a:bodyPr/>
          <a:lstStyle/>
          <a:p>
            <a:pPr algn="ctr"/>
            <a:r>
              <a:rPr lang="en-US" altLang="zh-CN" sz="19200" dirty="0">
                <a:ln>
                  <a:gradFill>
                    <a:gsLst>
                      <a:gs pos="5500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</a:rPr>
              <a:t>04</a:t>
            </a:r>
            <a:endParaRPr lang="zh-CN" altLang="en-US" sz="19200" dirty="0">
              <a:ln>
                <a:gradFill>
                  <a:gsLst>
                    <a:gs pos="5500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B56694-351E-4F33-B070-731D52CA2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882" y="3245980"/>
            <a:ext cx="10852237" cy="3091376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36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微店开店基础流程</a:t>
            </a:r>
            <a:endParaRPr kumimoji="1"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6684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09D905-7817-40B9-929E-798D6537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817A70E-37C5-43CA-8E74-1DF78C1E1B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94" y="0"/>
            <a:ext cx="8334375" cy="6858000"/>
          </a:xfrm>
        </p:spPr>
      </p:pic>
    </p:spTree>
    <p:extLst>
      <p:ext uri="{BB962C8B-B14F-4D97-AF65-F5344CB8AC3E}">
        <p14:creationId xmlns:p14="http://schemas.microsoft.com/office/powerpoint/2010/main" val="2586248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1596C7-5F82-4C78-994E-7B349B5B2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F265900-D801-4B08-B275-84522F9CD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02" y="-17213"/>
            <a:ext cx="5913395" cy="6875213"/>
          </a:xfrm>
        </p:spPr>
      </p:pic>
    </p:spTree>
    <p:extLst>
      <p:ext uri="{BB962C8B-B14F-4D97-AF65-F5344CB8AC3E}">
        <p14:creationId xmlns:p14="http://schemas.microsoft.com/office/powerpoint/2010/main" val="367601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40FBCC-77E6-4FE8-A4E4-F48D616CA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268DC274-9869-44A2-A254-F667E4F2C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558" y="1"/>
            <a:ext cx="6149772" cy="6858000"/>
          </a:xfrm>
        </p:spPr>
      </p:pic>
    </p:spTree>
    <p:extLst>
      <p:ext uri="{BB962C8B-B14F-4D97-AF65-F5344CB8AC3E}">
        <p14:creationId xmlns:p14="http://schemas.microsoft.com/office/powerpoint/2010/main" val="1100814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6E134A-BC17-403E-B3E0-2991A09C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71A3A31-969F-4247-B6AA-7247F8014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15" y="0"/>
            <a:ext cx="4689351" cy="6858000"/>
          </a:xfrm>
        </p:spPr>
      </p:pic>
    </p:spTree>
    <p:extLst>
      <p:ext uri="{BB962C8B-B14F-4D97-AF65-F5344CB8AC3E}">
        <p14:creationId xmlns:p14="http://schemas.microsoft.com/office/powerpoint/2010/main" val="322439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56EF61-44F7-4079-AA37-F11D9E8B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C803EAA-4827-4852-AA16-DE77FA05F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560" y="0"/>
            <a:ext cx="4564880" cy="6825160"/>
          </a:xfrm>
        </p:spPr>
      </p:pic>
    </p:spTree>
    <p:extLst>
      <p:ext uri="{BB962C8B-B14F-4D97-AF65-F5344CB8AC3E}">
        <p14:creationId xmlns:p14="http://schemas.microsoft.com/office/powerpoint/2010/main" val="3124375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1C2688-F017-43C4-BEED-91EE3B52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1BBF517-5F92-404D-99F7-7F92B420D8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35" y="0"/>
            <a:ext cx="4448129" cy="6835623"/>
          </a:xfrm>
        </p:spPr>
      </p:pic>
    </p:spTree>
    <p:extLst>
      <p:ext uri="{BB962C8B-B14F-4D97-AF65-F5344CB8AC3E}">
        <p14:creationId xmlns:p14="http://schemas.microsoft.com/office/powerpoint/2010/main" val="396299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8D8C99-F909-4C58-832C-03560D90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FEB6D6C0-9D8F-4DF7-B971-56081D8CCE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212" y="0"/>
            <a:ext cx="5024387" cy="6858000"/>
          </a:xfrm>
        </p:spPr>
      </p:pic>
    </p:spTree>
    <p:extLst>
      <p:ext uri="{BB962C8B-B14F-4D97-AF65-F5344CB8AC3E}">
        <p14:creationId xmlns:p14="http://schemas.microsoft.com/office/powerpoint/2010/main" val="294719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63568" y="160472"/>
            <a:ext cx="353441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800" b="1" dirty="0">
                <a:solidFill>
                  <a:schemeClr val="bg2">
                    <a:lumMod val="10000"/>
                  </a:schemeClr>
                </a:solidFill>
              </a:rPr>
              <a:t>目录</a:t>
            </a:r>
          </a:p>
          <a:p>
            <a:pPr algn="ctr"/>
            <a:r>
              <a:rPr kumimoji="1" lang="en-US" altLang="zh-CN" sz="4800" b="1" dirty="0">
                <a:solidFill>
                  <a:schemeClr val="bg2">
                    <a:lumMod val="10000"/>
                  </a:schemeClr>
                </a:solidFill>
              </a:rPr>
              <a:t>CONTENTS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73835" y="2618105"/>
            <a:ext cx="2756535" cy="52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9E6E8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PART</a:t>
            </a:r>
            <a:r>
              <a:rPr kumimoji="1" lang="zh-CN" alt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ONE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73835" y="4439920"/>
            <a:ext cx="2756535" cy="52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9E6E8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PART</a:t>
            </a:r>
            <a:r>
              <a:rPr kumimoji="1" lang="zh-CN" alt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TWO</a:t>
            </a:r>
          </a:p>
        </p:txBody>
      </p:sp>
      <p:sp>
        <p:nvSpPr>
          <p:cNvPr id="8" name="矩形 7"/>
          <p:cNvSpPr/>
          <p:nvPr/>
        </p:nvSpPr>
        <p:spPr>
          <a:xfrm>
            <a:off x="1473835" y="3159760"/>
            <a:ext cx="2656840" cy="5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正确认识淘宝</a:t>
            </a:r>
          </a:p>
        </p:txBody>
      </p:sp>
      <p:sp>
        <p:nvSpPr>
          <p:cNvPr id="9" name="矩形 8"/>
          <p:cNvSpPr/>
          <p:nvPr/>
        </p:nvSpPr>
        <p:spPr>
          <a:xfrm>
            <a:off x="1473950" y="4989383"/>
            <a:ext cx="4147305" cy="5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淘宝店开设流程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13295" y="2618105"/>
            <a:ext cx="2787015" cy="52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9E6E8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PART</a:t>
            </a:r>
            <a:r>
              <a:rPr kumimoji="1" lang="zh-CN" alt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THREE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313295" y="4439920"/>
            <a:ext cx="2787015" cy="52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9E6E8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PART</a:t>
            </a:r>
            <a:r>
              <a:rPr kumimoji="1" lang="zh-CN" alt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10000"/>
                  </a:schemeClr>
                </a:solidFill>
              </a:rPr>
              <a:t>FOUR</a:t>
            </a:r>
          </a:p>
        </p:txBody>
      </p:sp>
      <p:sp>
        <p:nvSpPr>
          <p:cNvPr id="12" name="矩形 11"/>
          <p:cNvSpPr/>
          <p:nvPr/>
        </p:nvSpPr>
        <p:spPr>
          <a:xfrm>
            <a:off x="7313532" y="3144150"/>
            <a:ext cx="4147305" cy="5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淘宝店基础运营技巧</a:t>
            </a:r>
          </a:p>
        </p:txBody>
      </p:sp>
      <p:sp>
        <p:nvSpPr>
          <p:cNvPr id="13" name="矩形 12"/>
          <p:cNvSpPr/>
          <p:nvPr/>
        </p:nvSpPr>
        <p:spPr>
          <a:xfrm>
            <a:off x="7313532" y="4989383"/>
            <a:ext cx="4147305" cy="5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现场答疑</a:t>
            </a:r>
          </a:p>
        </p:txBody>
      </p:sp>
      <p:cxnSp>
        <p:nvCxnSpPr>
          <p:cNvPr id="14" name="直线连接符 16"/>
          <p:cNvCxnSpPr/>
          <p:nvPr/>
        </p:nvCxnSpPr>
        <p:spPr>
          <a:xfrm>
            <a:off x="5742261" y="2618253"/>
            <a:ext cx="0" cy="3092574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3BBD6D-F131-4C78-A25B-20FF601E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BD54C98-D556-4F91-BFB1-DA728A143B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234" y="0"/>
            <a:ext cx="4557532" cy="6858000"/>
          </a:xfrm>
        </p:spPr>
      </p:pic>
    </p:spTree>
    <p:extLst>
      <p:ext uri="{BB962C8B-B14F-4D97-AF65-F5344CB8AC3E}">
        <p14:creationId xmlns:p14="http://schemas.microsoft.com/office/powerpoint/2010/main" val="4254576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36E30-2D84-449F-88AF-E388B388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84F9264-5B3A-421C-8061-717DBC9D5A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084" y="-33951"/>
            <a:ext cx="4883831" cy="6925901"/>
          </a:xfrm>
        </p:spPr>
      </p:pic>
    </p:spTree>
    <p:extLst>
      <p:ext uri="{BB962C8B-B14F-4D97-AF65-F5344CB8AC3E}">
        <p14:creationId xmlns:p14="http://schemas.microsoft.com/office/powerpoint/2010/main" val="269002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661B5D-2BAD-4EE8-B2E9-FCE4FA61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663BD63-7B94-4B97-AC8B-115ACCCFE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714" y="0"/>
            <a:ext cx="4898571" cy="6858000"/>
          </a:xfrm>
        </p:spPr>
      </p:pic>
    </p:spTree>
    <p:extLst>
      <p:ext uri="{BB962C8B-B14F-4D97-AF65-F5344CB8AC3E}">
        <p14:creationId xmlns:p14="http://schemas.microsoft.com/office/powerpoint/2010/main" val="512550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9CC23-3034-45E9-B8F9-6BA15682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C6A13F3-608C-4F2B-8273-2D2C40DC09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990" y="0"/>
            <a:ext cx="5102020" cy="6858000"/>
          </a:xfrm>
        </p:spPr>
      </p:pic>
    </p:spTree>
    <p:extLst>
      <p:ext uri="{BB962C8B-B14F-4D97-AF65-F5344CB8AC3E}">
        <p14:creationId xmlns:p14="http://schemas.microsoft.com/office/powerpoint/2010/main" val="2312712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55076C-CF7E-4E14-ADF9-992A0EE2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2F66E26-08EE-4ABD-B04A-09BEFC6BB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50" y="0"/>
            <a:ext cx="4468500" cy="6858000"/>
          </a:xfrm>
        </p:spPr>
      </p:pic>
    </p:spTree>
    <p:extLst>
      <p:ext uri="{BB962C8B-B14F-4D97-AF65-F5344CB8AC3E}">
        <p14:creationId xmlns:p14="http://schemas.microsoft.com/office/powerpoint/2010/main" val="3669602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36291-9369-4CE2-B9BE-7F31BA7F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1FD74E0-1A3A-4333-8BE3-FDC91D5788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665" y="-1"/>
            <a:ext cx="4562670" cy="6858001"/>
          </a:xfrm>
        </p:spPr>
      </p:pic>
    </p:spTree>
    <p:extLst>
      <p:ext uri="{BB962C8B-B14F-4D97-AF65-F5344CB8AC3E}">
        <p14:creationId xmlns:p14="http://schemas.microsoft.com/office/powerpoint/2010/main" val="2536455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A9A8F-EDA7-41C5-BD2A-F37CE005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2813980"/>
          </a:xfrm>
        </p:spPr>
        <p:txBody>
          <a:bodyPr/>
          <a:lstStyle/>
          <a:p>
            <a:pPr algn="ctr"/>
            <a:r>
              <a:rPr lang="en-US" altLang="zh-CN" sz="19200" dirty="0">
                <a:ln>
                  <a:gradFill>
                    <a:gsLst>
                      <a:gs pos="5500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</a:rPr>
              <a:t>05</a:t>
            </a:r>
            <a:endParaRPr lang="zh-CN" altLang="en-US" sz="19200" dirty="0">
              <a:ln>
                <a:gradFill>
                  <a:gsLst>
                    <a:gs pos="5500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B56694-351E-4F33-B070-731D52CA2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882" y="3245980"/>
            <a:ext cx="10852237" cy="3091376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36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现场答疑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3024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12655" y="1070610"/>
            <a:ext cx="5565737" cy="1932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13300" dirty="0"/>
              <a:t>谢谢</a:t>
            </a:r>
          </a:p>
        </p:txBody>
      </p:sp>
      <p:sp>
        <p:nvSpPr>
          <p:cNvPr id="6" name="矩形 5"/>
          <p:cNvSpPr/>
          <p:nvPr/>
        </p:nvSpPr>
        <p:spPr>
          <a:xfrm>
            <a:off x="2801303" y="3674827"/>
            <a:ext cx="6850062" cy="113102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3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谢谢您的聆听</a:t>
            </a:r>
          </a:p>
        </p:txBody>
      </p:sp>
      <p:cxnSp>
        <p:nvCxnSpPr>
          <p:cNvPr id="14" name="直线连接符 16"/>
          <p:cNvCxnSpPr/>
          <p:nvPr/>
        </p:nvCxnSpPr>
        <p:spPr>
          <a:xfrm>
            <a:off x="4023360" y="3223895"/>
            <a:ext cx="413194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12655" y="1070610"/>
            <a:ext cx="5565737" cy="275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192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01</a:t>
            </a:r>
          </a:p>
        </p:txBody>
      </p:sp>
      <p:sp>
        <p:nvSpPr>
          <p:cNvPr id="6" name="矩形 5"/>
          <p:cNvSpPr/>
          <p:nvPr/>
        </p:nvSpPr>
        <p:spPr>
          <a:xfrm>
            <a:off x="2801303" y="3674827"/>
            <a:ext cx="6850062" cy="113102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36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正确认识淘宝</a:t>
            </a:r>
            <a:endParaRPr kumimoji="1"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10"/>
          <p:cNvSpPr/>
          <p:nvPr/>
        </p:nvSpPr>
        <p:spPr>
          <a:xfrm>
            <a:off x="4493712" y="1767686"/>
            <a:ext cx="1272313" cy="1257421"/>
          </a:xfrm>
          <a:custGeom>
            <a:avLst/>
            <a:gdLst>
              <a:gd name="connsiteX0" fmla="*/ 1170878 w 1176453"/>
              <a:gd name="connsiteY0" fmla="*/ 741556 h 1143000"/>
              <a:gd name="connsiteX1" fmla="*/ 585439 w 1176453"/>
              <a:gd name="connsiteY1" fmla="*/ 0 h 1143000"/>
              <a:gd name="connsiteX2" fmla="*/ 390292 w 1176453"/>
              <a:gd name="connsiteY2" fmla="*/ 22302 h 1143000"/>
              <a:gd name="connsiteX3" fmla="*/ 0 w 1176453"/>
              <a:gd name="connsiteY3" fmla="*/ 998034 h 1143000"/>
              <a:gd name="connsiteX4" fmla="*/ 117087 w 1176453"/>
              <a:gd name="connsiteY4" fmla="*/ 1143000 h 1143000"/>
              <a:gd name="connsiteX5" fmla="*/ 1020336 w 1176453"/>
              <a:gd name="connsiteY5" fmla="*/ 1143000 h 1143000"/>
              <a:gd name="connsiteX6" fmla="*/ 1137424 w 1176453"/>
              <a:gd name="connsiteY6" fmla="*/ 1042639 h 1143000"/>
              <a:gd name="connsiteX7" fmla="*/ 1176453 w 1176453"/>
              <a:gd name="connsiteY7" fmla="*/ 841917 h 1143000"/>
              <a:gd name="connsiteX8" fmla="*/ 1170878 w 1176453"/>
              <a:gd name="connsiteY8" fmla="*/ 741556 h 1143000"/>
              <a:gd name="connsiteX0-1" fmla="*/ 1170878 w 1176453"/>
              <a:gd name="connsiteY0-2" fmla="*/ 741556 h 1143000"/>
              <a:gd name="connsiteX1-3" fmla="*/ 585439 w 1176453"/>
              <a:gd name="connsiteY1-4" fmla="*/ 0 h 1143000"/>
              <a:gd name="connsiteX2-5" fmla="*/ 390292 w 1176453"/>
              <a:gd name="connsiteY2-6" fmla="*/ 22302 h 1143000"/>
              <a:gd name="connsiteX3-7" fmla="*/ 0 w 1176453"/>
              <a:gd name="connsiteY3-8" fmla="*/ 998034 h 1143000"/>
              <a:gd name="connsiteX4-9" fmla="*/ 117087 w 1176453"/>
              <a:gd name="connsiteY4-10" fmla="*/ 1143000 h 1143000"/>
              <a:gd name="connsiteX5-11" fmla="*/ 1020336 w 1176453"/>
              <a:gd name="connsiteY5-12" fmla="*/ 1143000 h 1143000"/>
              <a:gd name="connsiteX6-13" fmla="*/ 1137424 w 1176453"/>
              <a:gd name="connsiteY6-14" fmla="*/ 1042639 h 1143000"/>
              <a:gd name="connsiteX7-15" fmla="*/ 1176453 w 1176453"/>
              <a:gd name="connsiteY7-16" fmla="*/ 841917 h 1143000"/>
              <a:gd name="connsiteX8-17" fmla="*/ 1170878 w 1176453"/>
              <a:gd name="connsiteY8-18" fmla="*/ 741556 h 1143000"/>
              <a:gd name="connsiteX0-19" fmla="*/ 1170878 w 1176453"/>
              <a:gd name="connsiteY0-20" fmla="*/ 741556 h 1143000"/>
              <a:gd name="connsiteX1-21" fmla="*/ 585439 w 1176453"/>
              <a:gd name="connsiteY1-22" fmla="*/ 0 h 1143000"/>
              <a:gd name="connsiteX2-23" fmla="*/ 390292 w 1176453"/>
              <a:gd name="connsiteY2-24" fmla="*/ 22302 h 1143000"/>
              <a:gd name="connsiteX3-25" fmla="*/ 0 w 1176453"/>
              <a:gd name="connsiteY3-26" fmla="*/ 998034 h 1143000"/>
              <a:gd name="connsiteX4-27" fmla="*/ 117087 w 1176453"/>
              <a:gd name="connsiteY4-28" fmla="*/ 1143000 h 1143000"/>
              <a:gd name="connsiteX5-29" fmla="*/ 1020336 w 1176453"/>
              <a:gd name="connsiteY5-30" fmla="*/ 1143000 h 1143000"/>
              <a:gd name="connsiteX6-31" fmla="*/ 1137424 w 1176453"/>
              <a:gd name="connsiteY6-32" fmla="*/ 1042639 h 1143000"/>
              <a:gd name="connsiteX7-33" fmla="*/ 1176453 w 1176453"/>
              <a:gd name="connsiteY7-34" fmla="*/ 841917 h 1143000"/>
              <a:gd name="connsiteX8-35" fmla="*/ 1170878 w 1176453"/>
              <a:gd name="connsiteY8-36" fmla="*/ 741556 h 1143000"/>
              <a:gd name="connsiteX0-37" fmla="*/ 1170878 w 1176453"/>
              <a:gd name="connsiteY0-38" fmla="*/ 754669 h 1156113"/>
              <a:gd name="connsiteX1-39" fmla="*/ 585439 w 1176453"/>
              <a:gd name="connsiteY1-40" fmla="*/ 13113 h 1156113"/>
              <a:gd name="connsiteX2-41" fmla="*/ 390292 w 1176453"/>
              <a:gd name="connsiteY2-42" fmla="*/ 35415 h 1156113"/>
              <a:gd name="connsiteX3-43" fmla="*/ 0 w 1176453"/>
              <a:gd name="connsiteY3-44" fmla="*/ 1011147 h 1156113"/>
              <a:gd name="connsiteX4-45" fmla="*/ 117087 w 1176453"/>
              <a:gd name="connsiteY4-46" fmla="*/ 1156113 h 1156113"/>
              <a:gd name="connsiteX5-47" fmla="*/ 1020336 w 1176453"/>
              <a:gd name="connsiteY5-48" fmla="*/ 1156113 h 1156113"/>
              <a:gd name="connsiteX6-49" fmla="*/ 1137424 w 1176453"/>
              <a:gd name="connsiteY6-50" fmla="*/ 1055752 h 1156113"/>
              <a:gd name="connsiteX7-51" fmla="*/ 1176453 w 1176453"/>
              <a:gd name="connsiteY7-52" fmla="*/ 855030 h 1156113"/>
              <a:gd name="connsiteX8-53" fmla="*/ 1170878 w 1176453"/>
              <a:gd name="connsiteY8-54" fmla="*/ 754669 h 1156113"/>
              <a:gd name="connsiteX0-55" fmla="*/ 1170878 w 1176453"/>
              <a:gd name="connsiteY0-56" fmla="*/ 779400 h 1180844"/>
              <a:gd name="connsiteX1-57" fmla="*/ 585439 w 1176453"/>
              <a:gd name="connsiteY1-58" fmla="*/ 37844 h 1180844"/>
              <a:gd name="connsiteX2-59" fmla="*/ 390292 w 1176453"/>
              <a:gd name="connsiteY2-60" fmla="*/ 60146 h 1180844"/>
              <a:gd name="connsiteX3-61" fmla="*/ 0 w 1176453"/>
              <a:gd name="connsiteY3-62" fmla="*/ 1035878 h 1180844"/>
              <a:gd name="connsiteX4-63" fmla="*/ 117087 w 1176453"/>
              <a:gd name="connsiteY4-64" fmla="*/ 1180844 h 1180844"/>
              <a:gd name="connsiteX5-65" fmla="*/ 1020336 w 1176453"/>
              <a:gd name="connsiteY5-66" fmla="*/ 1180844 h 1180844"/>
              <a:gd name="connsiteX6-67" fmla="*/ 1137424 w 1176453"/>
              <a:gd name="connsiteY6-68" fmla="*/ 1080483 h 1180844"/>
              <a:gd name="connsiteX7-69" fmla="*/ 1176453 w 1176453"/>
              <a:gd name="connsiteY7-70" fmla="*/ 879761 h 1180844"/>
              <a:gd name="connsiteX8-71" fmla="*/ 1170878 w 1176453"/>
              <a:gd name="connsiteY8-72" fmla="*/ 779400 h 1180844"/>
              <a:gd name="connsiteX0-73" fmla="*/ 1171143 w 1176718"/>
              <a:gd name="connsiteY0-74" fmla="*/ 779400 h 1180844"/>
              <a:gd name="connsiteX1-75" fmla="*/ 585704 w 1176718"/>
              <a:gd name="connsiteY1-76" fmla="*/ 37844 h 1180844"/>
              <a:gd name="connsiteX2-77" fmla="*/ 390557 w 1176718"/>
              <a:gd name="connsiteY2-78" fmla="*/ 60146 h 1180844"/>
              <a:gd name="connsiteX3-79" fmla="*/ 265 w 1176718"/>
              <a:gd name="connsiteY3-80" fmla="*/ 1035878 h 1180844"/>
              <a:gd name="connsiteX4-81" fmla="*/ 117352 w 1176718"/>
              <a:gd name="connsiteY4-82" fmla="*/ 1180844 h 1180844"/>
              <a:gd name="connsiteX5-83" fmla="*/ 1020601 w 1176718"/>
              <a:gd name="connsiteY5-84" fmla="*/ 1180844 h 1180844"/>
              <a:gd name="connsiteX6-85" fmla="*/ 1137689 w 1176718"/>
              <a:gd name="connsiteY6-86" fmla="*/ 1080483 h 1180844"/>
              <a:gd name="connsiteX7-87" fmla="*/ 1176718 w 1176718"/>
              <a:gd name="connsiteY7-88" fmla="*/ 879761 h 1180844"/>
              <a:gd name="connsiteX8-89" fmla="*/ 1171143 w 1176718"/>
              <a:gd name="connsiteY8-90" fmla="*/ 779400 h 1180844"/>
              <a:gd name="connsiteX0-91" fmla="*/ 1171231 w 1176806"/>
              <a:gd name="connsiteY0-92" fmla="*/ 779400 h 1180844"/>
              <a:gd name="connsiteX1-93" fmla="*/ 585792 w 1176806"/>
              <a:gd name="connsiteY1-94" fmla="*/ 37844 h 1180844"/>
              <a:gd name="connsiteX2-95" fmla="*/ 390645 w 1176806"/>
              <a:gd name="connsiteY2-96" fmla="*/ 60146 h 1180844"/>
              <a:gd name="connsiteX3-97" fmla="*/ 353 w 1176806"/>
              <a:gd name="connsiteY3-98" fmla="*/ 1035878 h 1180844"/>
              <a:gd name="connsiteX4-99" fmla="*/ 117440 w 1176806"/>
              <a:gd name="connsiteY4-100" fmla="*/ 1180844 h 1180844"/>
              <a:gd name="connsiteX5-101" fmla="*/ 1020689 w 1176806"/>
              <a:gd name="connsiteY5-102" fmla="*/ 1180844 h 1180844"/>
              <a:gd name="connsiteX6-103" fmla="*/ 1137777 w 1176806"/>
              <a:gd name="connsiteY6-104" fmla="*/ 1080483 h 1180844"/>
              <a:gd name="connsiteX7-105" fmla="*/ 1176806 w 1176806"/>
              <a:gd name="connsiteY7-106" fmla="*/ 879761 h 1180844"/>
              <a:gd name="connsiteX8-107" fmla="*/ 1171231 w 1176806"/>
              <a:gd name="connsiteY8-108" fmla="*/ 779400 h 1180844"/>
              <a:gd name="connsiteX0-109" fmla="*/ 1171231 w 1176806"/>
              <a:gd name="connsiteY0-110" fmla="*/ 779400 h 1180844"/>
              <a:gd name="connsiteX1-111" fmla="*/ 585792 w 1176806"/>
              <a:gd name="connsiteY1-112" fmla="*/ 37844 h 1180844"/>
              <a:gd name="connsiteX2-113" fmla="*/ 390645 w 1176806"/>
              <a:gd name="connsiteY2-114" fmla="*/ 60146 h 1180844"/>
              <a:gd name="connsiteX3-115" fmla="*/ 353 w 1176806"/>
              <a:gd name="connsiteY3-116" fmla="*/ 1035878 h 1180844"/>
              <a:gd name="connsiteX4-117" fmla="*/ 117440 w 1176806"/>
              <a:gd name="connsiteY4-118" fmla="*/ 1180844 h 1180844"/>
              <a:gd name="connsiteX5-119" fmla="*/ 1020689 w 1176806"/>
              <a:gd name="connsiteY5-120" fmla="*/ 1180844 h 1180844"/>
              <a:gd name="connsiteX6-121" fmla="*/ 1137777 w 1176806"/>
              <a:gd name="connsiteY6-122" fmla="*/ 1080483 h 1180844"/>
              <a:gd name="connsiteX7-123" fmla="*/ 1176806 w 1176806"/>
              <a:gd name="connsiteY7-124" fmla="*/ 879761 h 1180844"/>
              <a:gd name="connsiteX8-125" fmla="*/ 1171231 w 1176806"/>
              <a:gd name="connsiteY8-126" fmla="*/ 779400 h 1180844"/>
              <a:gd name="connsiteX0-127" fmla="*/ 1171231 w 1176806"/>
              <a:gd name="connsiteY0-128" fmla="*/ 779400 h 1180844"/>
              <a:gd name="connsiteX1-129" fmla="*/ 585792 w 1176806"/>
              <a:gd name="connsiteY1-130" fmla="*/ 37844 h 1180844"/>
              <a:gd name="connsiteX2-131" fmla="*/ 390645 w 1176806"/>
              <a:gd name="connsiteY2-132" fmla="*/ 60146 h 1180844"/>
              <a:gd name="connsiteX3-133" fmla="*/ 353 w 1176806"/>
              <a:gd name="connsiteY3-134" fmla="*/ 1035878 h 1180844"/>
              <a:gd name="connsiteX4-135" fmla="*/ 117440 w 1176806"/>
              <a:gd name="connsiteY4-136" fmla="*/ 1180844 h 1180844"/>
              <a:gd name="connsiteX5-137" fmla="*/ 1020689 w 1176806"/>
              <a:gd name="connsiteY5-138" fmla="*/ 1180844 h 1180844"/>
              <a:gd name="connsiteX6-139" fmla="*/ 1137777 w 1176806"/>
              <a:gd name="connsiteY6-140" fmla="*/ 1080483 h 1180844"/>
              <a:gd name="connsiteX7-141" fmla="*/ 1176806 w 1176806"/>
              <a:gd name="connsiteY7-142" fmla="*/ 879761 h 1180844"/>
              <a:gd name="connsiteX8-143" fmla="*/ 1171231 w 1176806"/>
              <a:gd name="connsiteY8-144" fmla="*/ 779400 h 1180844"/>
              <a:gd name="connsiteX0-145" fmla="*/ 1171231 w 1176806"/>
              <a:gd name="connsiteY0-146" fmla="*/ 779400 h 1180844"/>
              <a:gd name="connsiteX1-147" fmla="*/ 585792 w 1176806"/>
              <a:gd name="connsiteY1-148" fmla="*/ 37844 h 1180844"/>
              <a:gd name="connsiteX2-149" fmla="*/ 390645 w 1176806"/>
              <a:gd name="connsiteY2-150" fmla="*/ 60146 h 1180844"/>
              <a:gd name="connsiteX3-151" fmla="*/ 353 w 1176806"/>
              <a:gd name="connsiteY3-152" fmla="*/ 1035878 h 1180844"/>
              <a:gd name="connsiteX4-153" fmla="*/ 117440 w 1176806"/>
              <a:gd name="connsiteY4-154" fmla="*/ 1180844 h 1180844"/>
              <a:gd name="connsiteX5-155" fmla="*/ 1020689 w 1176806"/>
              <a:gd name="connsiteY5-156" fmla="*/ 1180844 h 1180844"/>
              <a:gd name="connsiteX6-157" fmla="*/ 1137777 w 1176806"/>
              <a:gd name="connsiteY6-158" fmla="*/ 1080483 h 1180844"/>
              <a:gd name="connsiteX7-159" fmla="*/ 1176806 w 1176806"/>
              <a:gd name="connsiteY7-160" fmla="*/ 879761 h 1180844"/>
              <a:gd name="connsiteX8-161" fmla="*/ 1171231 w 1176806"/>
              <a:gd name="connsiteY8-162" fmla="*/ 779400 h 1180844"/>
              <a:gd name="connsiteX0-163" fmla="*/ 1171231 w 1176806"/>
              <a:gd name="connsiteY0-164" fmla="*/ 779400 h 1180844"/>
              <a:gd name="connsiteX1-165" fmla="*/ 585792 w 1176806"/>
              <a:gd name="connsiteY1-166" fmla="*/ 37844 h 1180844"/>
              <a:gd name="connsiteX2-167" fmla="*/ 390645 w 1176806"/>
              <a:gd name="connsiteY2-168" fmla="*/ 60146 h 1180844"/>
              <a:gd name="connsiteX3-169" fmla="*/ 353 w 1176806"/>
              <a:gd name="connsiteY3-170" fmla="*/ 1035878 h 1180844"/>
              <a:gd name="connsiteX4-171" fmla="*/ 117440 w 1176806"/>
              <a:gd name="connsiteY4-172" fmla="*/ 1180844 h 1180844"/>
              <a:gd name="connsiteX5-173" fmla="*/ 1020689 w 1176806"/>
              <a:gd name="connsiteY5-174" fmla="*/ 1180844 h 1180844"/>
              <a:gd name="connsiteX6-175" fmla="*/ 1137777 w 1176806"/>
              <a:gd name="connsiteY6-176" fmla="*/ 1080483 h 1180844"/>
              <a:gd name="connsiteX7-177" fmla="*/ 1176806 w 1176806"/>
              <a:gd name="connsiteY7-178" fmla="*/ 879761 h 1180844"/>
              <a:gd name="connsiteX8-179" fmla="*/ 1171231 w 1176806"/>
              <a:gd name="connsiteY8-180" fmla="*/ 779400 h 1180844"/>
              <a:gd name="connsiteX0-181" fmla="*/ 1171231 w 1189891"/>
              <a:gd name="connsiteY0-182" fmla="*/ 779400 h 1180844"/>
              <a:gd name="connsiteX1-183" fmla="*/ 585792 w 1189891"/>
              <a:gd name="connsiteY1-184" fmla="*/ 37844 h 1180844"/>
              <a:gd name="connsiteX2-185" fmla="*/ 390645 w 1189891"/>
              <a:gd name="connsiteY2-186" fmla="*/ 60146 h 1180844"/>
              <a:gd name="connsiteX3-187" fmla="*/ 353 w 1189891"/>
              <a:gd name="connsiteY3-188" fmla="*/ 1035878 h 1180844"/>
              <a:gd name="connsiteX4-189" fmla="*/ 117440 w 1189891"/>
              <a:gd name="connsiteY4-190" fmla="*/ 1180844 h 1180844"/>
              <a:gd name="connsiteX5-191" fmla="*/ 1020689 w 1189891"/>
              <a:gd name="connsiteY5-192" fmla="*/ 1180844 h 1180844"/>
              <a:gd name="connsiteX6-193" fmla="*/ 1137777 w 1189891"/>
              <a:gd name="connsiteY6-194" fmla="*/ 1080483 h 1180844"/>
              <a:gd name="connsiteX7-195" fmla="*/ 1176806 w 1189891"/>
              <a:gd name="connsiteY7-196" fmla="*/ 879761 h 1180844"/>
              <a:gd name="connsiteX8-197" fmla="*/ 1171231 w 1189891"/>
              <a:gd name="connsiteY8-198" fmla="*/ 779400 h 1180844"/>
              <a:gd name="connsiteX0-199" fmla="*/ 1171231 w 1194829"/>
              <a:gd name="connsiteY0-200" fmla="*/ 779400 h 1180844"/>
              <a:gd name="connsiteX1-201" fmla="*/ 585792 w 1194829"/>
              <a:gd name="connsiteY1-202" fmla="*/ 37844 h 1180844"/>
              <a:gd name="connsiteX2-203" fmla="*/ 390645 w 1194829"/>
              <a:gd name="connsiteY2-204" fmla="*/ 60146 h 1180844"/>
              <a:gd name="connsiteX3-205" fmla="*/ 353 w 1194829"/>
              <a:gd name="connsiteY3-206" fmla="*/ 1035878 h 1180844"/>
              <a:gd name="connsiteX4-207" fmla="*/ 117440 w 1194829"/>
              <a:gd name="connsiteY4-208" fmla="*/ 1180844 h 1180844"/>
              <a:gd name="connsiteX5-209" fmla="*/ 1020689 w 1194829"/>
              <a:gd name="connsiteY5-210" fmla="*/ 1180844 h 1180844"/>
              <a:gd name="connsiteX6-211" fmla="*/ 1137777 w 1194829"/>
              <a:gd name="connsiteY6-212" fmla="*/ 1080483 h 1180844"/>
              <a:gd name="connsiteX7-213" fmla="*/ 1176806 w 1194829"/>
              <a:gd name="connsiteY7-214" fmla="*/ 879761 h 1180844"/>
              <a:gd name="connsiteX8-215" fmla="*/ 1171231 w 1194829"/>
              <a:gd name="connsiteY8-216" fmla="*/ 779400 h 118084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194829" h="1180844">
                <a:moveTo>
                  <a:pt x="1171231" y="779400"/>
                </a:moveTo>
                <a:lnTo>
                  <a:pt x="585792" y="37844"/>
                </a:lnTo>
                <a:cubicBezTo>
                  <a:pt x="520743" y="-21629"/>
                  <a:pt x="455694" y="-8619"/>
                  <a:pt x="390645" y="60146"/>
                </a:cubicBezTo>
                <a:cubicBezTo>
                  <a:pt x="171338" y="262727"/>
                  <a:pt x="13363" y="643727"/>
                  <a:pt x="353" y="1035878"/>
                </a:cubicBezTo>
                <a:cubicBezTo>
                  <a:pt x="-5223" y="1145532"/>
                  <a:pt x="56108" y="1165976"/>
                  <a:pt x="117440" y="1180844"/>
                </a:cubicBezTo>
                <a:lnTo>
                  <a:pt x="1020689" y="1180844"/>
                </a:lnTo>
                <a:cubicBezTo>
                  <a:pt x="1082020" y="1169692"/>
                  <a:pt x="1109899" y="1125088"/>
                  <a:pt x="1137777" y="1080483"/>
                </a:cubicBezTo>
                <a:cubicBezTo>
                  <a:pt x="1122909" y="1013576"/>
                  <a:pt x="1130342" y="941092"/>
                  <a:pt x="1176806" y="879761"/>
                </a:cubicBezTo>
                <a:cubicBezTo>
                  <a:pt x="1219553" y="835155"/>
                  <a:pt x="1173089" y="812854"/>
                  <a:pt x="1171231" y="77940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任意多边形 11"/>
          <p:cNvSpPr/>
          <p:nvPr/>
        </p:nvSpPr>
        <p:spPr>
          <a:xfrm>
            <a:off x="5219743" y="1321669"/>
            <a:ext cx="1857961" cy="1255150"/>
          </a:xfrm>
          <a:custGeom>
            <a:avLst/>
            <a:gdLst>
              <a:gd name="connsiteX0" fmla="*/ 646771 w 1689410"/>
              <a:gd name="connsiteY0" fmla="*/ 953429 h 970156"/>
              <a:gd name="connsiteX1" fmla="*/ 0 w 1689410"/>
              <a:gd name="connsiteY1" fmla="*/ 156117 h 970156"/>
              <a:gd name="connsiteX2" fmla="*/ 27878 w 1689410"/>
              <a:gd name="connsiteY2" fmla="*/ 0 h 970156"/>
              <a:gd name="connsiteX3" fmla="*/ 1689410 w 1689410"/>
              <a:gd name="connsiteY3" fmla="*/ 100361 h 970156"/>
              <a:gd name="connsiteX4" fmla="*/ 1683834 w 1689410"/>
              <a:gd name="connsiteY4" fmla="*/ 234175 h 970156"/>
              <a:gd name="connsiteX5" fmla="*/ 981307 w 1689410"/>
              <a:gd name="connsiteY5" fmla="*/ 947853 h 970156"/>
              <a:gd name="connsiteX6" fmla="*/ 847493 w 1689410"/>
              <a:gd name="connsiteY6" fmla="*/ 970156 h 970156"/>
              <a:gd name="connsiteX7" fmla="*/ 646771 w 1689410"/>
              <a:gd name="connsiteY7" fmla="*/ 953429 h 970156"/>
              <a:gd name="connsiteX0-1" fmla="*/ 668124 w 1710763"/>
              <a:gd name="connsiteY0-2" fmla="*/ 953429 h 970156"/>
              <a:gd name="connsiteX1-3" fmla="*/ 21353 w 1710763"/>
              <a:gd name="connsiteY1-4" fmla="*/ 156117 h 970156"/>
              <a:gd name="connsiteX2-5" fmla="*/ 49231 w 1710763"/>
              <a:gd name="connsiteY2-6" fmla="*/ 0 h 970156"/>
              <a:gd name="connsiteX3-7" fmla="*/ 1710763 w 1710763"/>
              <a:gd name="connsiteY3-8" fmla="*/ 100361 h 970156"/>
              <a:gd name="connsiteX4-9" fmla="*/ 1705187 w 1710763"/>
              <a:gd name="connsiteY4-10" fmla="*/ 234175 h 970156"/>
              <a:gd name="connsiteX5-11" fmla="*/ 1002660 w 1710763"/>
              <a:gd name="connsiteY5-12" fmla="*/ 947853 h 970156"/>
              <a:gd name="connsiteX6-13" fmla="*/ 868846 w 1710763"/>
              <a:gd name="connsiteY6-14" fmla="*/ 970156 h 970156"/>
              <a:gd name="connsiteX7-15" fmla="*/ 668124 w 1710763"/>
              <a:gd name="connsiteY7-16" fmla="*/ 953429 h 970156"/>
              <a:gd name="connsiteX0-17" fmla="*/ 673409 w 1716048"/>
              <a:gd name="connsiteY0-18" fmla="*/ 953429 h 970156"/>
              <a:gd name="connsiteX1-19" fmla="*/ 26638 w 1716048"/>
              <a:gd name="connsiteY1-20" fmla="*/ 156117 h 970156"/>
              <a:gd name="connsiteX2-21" fmla="*/ 54516 w 1716048"/>
              <a:gd name="connsiteY2-22" fmla="*/ 0 h 970156"/>
              <a:gd name="connsiteX3-23" fmla="*/ 1716048 w 1716048"/>
              <a:gd name="connsiteY3-24" fmla="*/ 100361 h 970156"/>
              <a:gd name="connsiteX4-25" fmla="*/ 1710472 w 1716048"/>
              <a:gd name="connsiteY4-26" fmla="*/ 234175 h 970156"/>
              <a:gd name="connsiteX5-27" fmla="*/ 1007945 w 1716048"/>
              <a:gd name="connsiteY5-28" fmla="*/ 947853 h 970156"/>
              <a:gd name="connsiteX6-29" fmla="*/ 874131 w 1716048"/>
              <a:gd name="connsiteY6-30" fmla="*/ 970156 h 970156"/>
              <a:gd name="connsiteX7-31" fmla="*/ 673409 w 1716048"/>
              <a:gd name="connsiteY7-32" fmla="*/ 953429 h 970156"/>
              <a:gd name="connsiteX0-33" fmla="*/ 673409 w 1716048"/>
              <a:gd name="connsiteY0-34" fmla="*/ 1063740 h 1080467"/>
              <a:gd name="connsiteX1-35" fmla="*/ 26638 w 1716048"/>
              <a:gd name="connsiteY1-36" fmla="*/ 266428 h 1080467"/>
              <a:gd name="connsiteX2-37" fmla="*/ 54516 w 1716048"/>
              <a:gd name="connsiteY2-38" fmla="*/ 110311 h 1080467"/>
              <a:gd name="connsiteX3-39" fmla="*/ 1716048 w 1716048"/>
              <a:gd name="connsiteY3-40" fmla="*/ 210672 h 1080467"/>
              <a:gd name="connsiteX4-41" fmla="*/ 1710472 w 1716048"/>
              <a:gd name="connsiteY4-42" fmla="*/ 344486 h 1080467"/>
              <a:gd name="connsiteX5-43" fmla="*/ 1007945 w 1716048"/>
              <a:gd name="connsiteY5-44" fmla="*/ 1058164 h 1080467"/>
              <a:gd name="connsiteX6-45" fmla="*/ 874131 w 1716048"/>
              <a:gd name="connsiteY6-46" fmla="*/ 1080467 h 1080467"/>
              <a:gd name="connsiteX7-47" fmla="*/ 673409 w 1716048"/>
              <a:gd name="connsiteY7-48" fmla="*/ 1063740 h 1080467"/>
              <a:gd name="connsiteX0-49" fmla="*/ 673409 w 1716048"/>
              <a:gd name="connsiteY0-50" fmla="*/ 1140572 h 1157299"/>
              <a:gd name="connsiteX1-51" fmla="*/ 26638 w 1716048"/>
              <a:gd name="connsiteY1-52" fmla="*/ 343260 h 1157299"/>
              <a:gd name="connsiteX2-53" fmla="*/ 54516 w 1716048"/>
              <a:gd name="connsiteY2-54" fmla="*/ 187143 h 1157299"/>
              <a:gd name="connsiteX3-55" fmla="*/ 1716048 w 1716048"/>
              <a:gd name="connsiteY3-56" fmla="*/ 287504 h 1157299"/>
              <a:gd name="connsiteX4-57" fmla="*/ 1710472 w 1716048"/>
              <a:gd name="connsiteY4-58" fmla="*/ 421318 h 1157299"/>
              <a:gd name="connsiteX5-59" fmla="*/ 1007945 w 1716048"/>
              <a:gd name="connsiteY5-60" fmla="*/ 1134996 h 1157299"/>
              <a:gd name="connsiteX6-61" fmla="*/ 874131 w 1716048"/>
              <a:gd name="connsiteY6-62" fmla="*/ 1157299 h 1157299"/>
              <a:gd name="connsiteX7-63" fmla="*/ 673409 w 1716048"/>
              <a:gd name="connsiteY7-64" fmla="*/ 1140572 h 1157299"/>
              <a:gd name="connsiteX0-65" fmla="*/ 673409 w 1734070"/>
              <a:gd name="connsiteY0-66" fmla="*/ 1140572 h 1157299"/>
              <a:gd name="connsiteX1-67" fmla="*/ 26638 w 1734070"/>
              <a:gd name="connsiteY1-68" fmla="*/ 343260 h 1157299"/>
              <a:gd name="connsiteX2-69" fmla="*/ 54516 w 1734070"/>
              <a:gd name="connsiteY2-70" fmla="*/ 187143 h 1157299"/>
              <a:gd name="connsiteX3-71" fmla="*/ 1716048 w 1734070"/>
              <a:gd name="connsiteY3-72" fmla="*/ 287504 h 1157299"/>
              <a:gd name="connsiteX4-73" fmla="*/ 1710472 w 1734070"/>
              <a:gd name="connsiteY4-74" fmla="*/ 421318 h 1157299"/>
              <a:gd name="connsiteX5-75" fmla="*/ 1007945 w 1734070"/>
              <a:gd name="connsiteY5-76" fmla="*/ 1134996 h 1157299"/>
              <a:gd name="connsiteX6-77" fmla="*/ 874131 w 1734070"/>
              <a:gd name="connsiteY6-78" fmla="*/ 1157299 h 1157299"/>
              <a:gd name="connsiteX7-79" fmla="*/ 673409 w 1734070"/>
              <a:gd name="connsiteY7-80" fmla="*/ 1140572 h 1157299"/>
              <a:gd name="connsiteX0-81" fmla="*/ 673409 w 1744811"/>
              <a:gd name="connsiteY0-82" fmla="*/ 1140572 h 1157299"/>
              <a:gd name="connsiteX1-83" fmla="*/ 26638 w 1744811"/>
              <a:gd name="connsiteY1-84" fmla="*/ 343260 h 1157299"/>
              <a:gd name="connsiteX2-85" fmla="*/ 54516 w 1744811"/>
              <a:gd name="connsiteY2-86" fmla="*/ 187143 h 1157299"/>
              <a:gd name="connsiteX3-87" fmla="*/ 1716048 w 1744811"/>
              <a:gd name="connsiteY3-88" fmla="*/ 287504 h 1157299"/>
              <a:gd name="connsiteX4-89" fmla="*/ 1710472 w 1744811"/>
              <a:gd name="connsiteY4-90" fmla="*/ 421318 h 1157299"/>
              <a:gd name="connsiteX5-91" fmla="*/ 1007945 w 1744811"/>
              <a:gd name="connsiteY5-92" fmla="*/ 1134996 h 1157299"/>
              <a:gd name="connsiteX6-93" fmla="*/ 874131 w 1744811"/>
              <a:gd name="connsiteY6-94" fmla="*/ 1157299 h 1157299"/>
              <a:gd name="connsiteX7-95" fmla="*/ 673409 w 1744811"/>
              <a:gd name="connsiteY7-96" fmla="*/ 1140572 h 1157299"/>
              <a:gd name="connsiteX0-97" fmla="*/ 673409 w 1744811"/>
              <a:gd name="connsiteY0-98" fmla="*/ 1140572 h 1165633"/>
              <a:gd name="connsiteX1-99" fmla="*/ 26638 w 1744811"/>
              <a:gd name="connsiteY1-100" fmla="*/ 343260 h 1165633"/>
              <a:gd name="connsiteX2-101" fmla="*/ 54516 w 1744811"/>
              <a:gd name="connsiteY2-102" fmla="*/ 187143 h 1165633"/>
              <a:gd name="connsiteX3-103" fmla="*/ 1716048 w 1744811"/>
              <a:gd name="connsiteY3-104" fmla="*/ 287504 h 1165633"/>
              <a:gd name="connsiteX4-105" fmla="*/ 1710472 w 1744811"/>
              <a:gd name="connsiteY4-106" fmla="*/ 421318 h 1165633"/>
              <a:gd name="connsiteX5-107" fmla="*/ 1007945 w 1744811"/>
              <a:gd name="connsiteY5-108" fmla="*/ 1134996 h 1165633"/>
              <a:gd name="connsiteX6-109" fmla="*/ 874131 w 1744811"/>
              <a:gd name="connsiteY6-110" fmla="*/ 1157299 h 1165633"/>
              <a:gd name="connsiteX7-111" fmla="*/ 673409 w 1744811"/>
              <a:gd name="connsiteY7-112" fmla="*/ 1140572 h 1165633"/>
              <a:gd name="connsiteX0-113" fmla="*/ 673409 w 1744811"/>
              <a:gd name="connsiteY0-114" fmla="*/ 1140572 h 1165633"/>
              <a:gd name="connsiteX1-115" fmla="*/ 26638 w 1744811"/>
              <a:gd name="connsiteY1-116" fmla="*/ 343260 h 1165633"/>
              <a:gd name="connsiteX2-117" fmla="*/ 54516 w 1744811"/>
              <a:gd name="connsiteY2-118" fmla="*/ 187143 h 1165633"/>
              <a:gd name="connsiteX3-119" fmla="*/ 1716048 w 1744811"/>
              <a:gd name="connsiteY3-120" fmla="*/ 287504 h 1165633"/>
              <a:gd name="connsiteX4-121" fmla="*/ 1710472 w 1744811"/>
              <a:gd name="connsiteY4-122" fmla="*/ 421318 h 1165633"/>
              <a:gd name="connsiteX5-123" fmla="*/ 1007945 w 1744811"/>
              <a:gd name="connsiteY5-124" fmla="*/ 1134996 h 1165633"/>
              <a:gd name="connsiteX6-125" fmla="*/ 874131 w 1744811"/>
              <a:gd name="connsiteY6-126" fmla="*/ 1157299 h 1165633"/>
              <a:gd name="connsiteX7-127" fmla="*/ 673409 w 1744811"/>
              <a:gd name="connsiteY7-128" fmla="*/ 1140572 h 1165633"/>
              <a:gd name="connsiteX0-129" fmla="*/ 673409 w 1744811"/>
              <a:gd name="connsiteY0-130" fmla="*/ 1153650 h 1178711"/>
              <a:gd name="connsiteX1-131" fmla="*/ 26638 w 1744811"/>
              <a:gd name="connsiteY1-132" fmla="*/ 356338 h 1178711"/>
              <a:gd name="connsiteX2-133" fmla="*/ 54516 w 1744811"/>
              <a:gd name="connsiteY2-134" fmla="*/ 200221 h 1178711"/>
              <a:gd name="connsiteX3-135" fmla="*/ 1716048 w 1744811"/>
              <a:gd name="connsiteY3-136" fmla="*/ 300582 h 1178711"/>
              <a:gd name="connsiteX4-137" fmla="*/ 1710472 w 1744811"/>
              <a:gd name="connsiteY4-138" fmla="*/ 434396 h 1178711"/>
              <a:gd name="connsiteX5-139" fmla="*/ 1007945 w 1744811"/>
              <a:gd name="connsiteY5-140" fmla="*/ 1148074 h 1178711"/>
              <a:gd name="connsiteX6-141" fmla="*/ 874131 w 1744811"/>
              <a:gd name="connsiteY6-142" fmla="*/ 1170377 h 1178711"/>
              <a:gd name="connsiteX7-143" fmla="*/ 673409 w 1744811"/>
              <a:gd name="connsiteY7-144" fmla="*/ 1153650 h 117871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744811" h="1178711">
                <a:moveTo>
                  <a:pt x="673409" y="1153650"/>
                </a:moveTo>
                <a:lnTo>
                  <a:pt x="26638" y="356338"/>
                </a:lnTo>
                <a:cubicBezTo>
                  <a:pt x="-30976" y="293148"/>
                  <a:pt x="17345" y="235533"/>
                  <a:pt x="54516" y="200221"/>
                </a:cubicBezTo>
                <a:cubicBezTo>
                  <a:pt x="541453" y="-84135"/>
                  <a:pt x="1229112" y="-78559"/>
                  <a:pt x="1716048" y="300582"/>
                </a:cubicBezTo>
                <a:cubicBezTo>
                  <a:pt x="1758794" y="345187"/>
                  <a:pt x="1751360" y="395367"/>
                  <a:pt x="1710472" y="434396"/>
                </a:cubicBezTo>
                <a:lnTo>
                  <a:pt x="1007945" y="1148074"/>
                </a:lnTo>
                <a:cubicBezTo>
                  <a:pt x="952189" y="1205689"/>
                  <a:pt x="918736" y="1162943"/>
                  <a:pt x="874131" y="1170377"/>
                </a:cubicBezTo>
                <a:cubicBezTo>
                  <a:pt x="807224" y="1136923"/>
                  <a:pt x="740316" y="1159226"/>
                  <a:pt x="673409" y="115365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任意多边形 12"/>
          <p:cNvSpPr/>
          <p:nvPr/>
        </p:nvSpPr>
        <p:spPr>
          <a:xfrm>
            <a:off x="6317346" y="1863548"/>
            <a:ext cx="1321362" cy="1996313"/>
          </a:xfrm>
          <a:custGeom>
            <a:avLst/>
            <a:gdLst>
              <a:gd name="connsiteX0" fmla="*/ 791736 w 903248"/>
              <a:gd name="connsiteY0" fmla="*/ 0 h 1828800"/>
              <a:gd name="connsiteX1" fmla="*/ 0 w 903248"/>
              <a:gd name="connsiteY1" fmla="*/ 802888 h 1828800"/>
              <a:gd name="connsiteX2" fmla="*/ 5575 w 903248"/>
              <a:gd name="connsiteY2" fmla="*/ 1098396 h 1828800"/>
              <a:gd name="connsiteX3" fmla="*/ 713678 w 903248"/>
              <a:gd name="connsiteY3" fmla="*/ 1828800 h 1828800"/>
              <a:gd name="connsiteX4" fmla="*/ 836341 w 903248"/>
              <a:gd name="connsiteY4" fmla="*/ 1806498 h 1828800"/>
              <a:gd name="connsiteX5" fmla="*/ 903248 w 903248"/>
              <a:gd name="connsiteY5" fmla="*/ 5576 h 1828800"/>
              <a:gd name="connsiteX6" fmla="*/ 791736 w 903248"/>
              <a:gd name="connsiteY6" fmla="*/ 0 h 1828800"/>
              <a:gd name="connsiteX0-1" fmla="*/ 791736 w 1136822"/>
              <a:gd name="connsiteY0-2" fmla="*/ 0 h 1828800"/>
              <a:gd name="connsiteX1-3" fmla="*/ 0 w 1136822"/>
              <a:gd name="connsiteY1-4" fmla="*/ 802888 h 1828800"/>
              <a:gd name="connsiteX2-5" fmla="*/ 5575 w 1136822"/>
              <a:gd name="connsiteY2-6" fmla="*/ 1098396 h 1828800"/>
              <a:gd name="connsiteX3-7" fmla="*/ 713678 w 1136822"/>
              <a:gd name="connsiteY3-8" fmla="*/ 1828800 h 1828800"/>
              <a:gd name="connsiteX4-9" fmla="*/ 836341 w 1136822"/>
              <a:gd name="connsiteY4-10" fmla="*/ 1806498 h 1828800"/>
              <a:gd name="connsiteX5-11" fmla="*/ 903248 w 1136822"/>
              <a:gd name="connsiteY5-12" fmla="*/ 5576 h 1828800"/>
              <a:gd name="connsiteX6-13" fmla="*/ 791736 w 1136822"/>
              <a:gd name="connsiteY6-14" fmla="*/ 0 h 1828800"/>
              <a:gd name="connsiteX0-15" fmla="*/ 791736 w 1224674"/>
              <a:gd name="connsiteY0-16" fmla="*/ 0 h 1828800"/>
              <a:gd name="connsiteX1-17" fmla="*/ 0 w 1224674"/>
              <a:gd name="connsiteY1-18" fmla="*/ 802888 h 1828800"/>
              <a:gd name="connsiteX2-19" fmla="*/ 5575 w 1224674"/>
              <a:gd name="connsiteY2-20" fmla="*/ 1098396 h 1828800"/>
              <a:gd name="connsiteX3-21" fmla="*/ 713678 w 1224674"/>
              <a:gd name="connsiteY3-22" fmla="*/ 1828800 h 1828800"/>
              <a:gd name="connsiteX4-23" fmla="*/ 836341 w 1224674"/>
              <a:gd name="connsiteY4-24" fmla="*/ 1806498 h 1828800"/>
              <a:gd name="connsiteX5-25" fmla="*/ 903248 w 1224674"/>
              <a:gd name="connsiteY5-26" fmla="*/ 5576 h 1828800"/>
              <a:gd name="connsiteX6-27" fmla="*/ 791736 w 1224674"/>
              <a:gd name="connsiteY6-28" fmla="*/ 0 h 1828800"/>
              <a:gd name="connsiteX0-29" fmla="*/ 791736 w 1224674"/>
              <a:gd name="connsiteY0-30" fmla="*/ 0 h 1830231"/>
              <a:gd name="connsiteX1-31" fmla="*/ 0 w 1224674"/>
              <a:gd name="connsiteY1-32" fmla="*/ 802888 h 1830231"/>
              <a:gd name="connsiteX2-33" fmla="*/ 5575 w 1224674"/>
              <a:gd name="connsiteY2-34" fmla="*/ 1098396 h 1830231"/>
              <a:gd name="connsiteX3-35" fmla="*/ 713678 w 1224674"/>
              <a:gd name="connsiteY3-36" fmla="*/ 1828800 h 1830231"/>
              <a:gd name="connsiteX4-37" fmla="*/ 836341 w 1224674"/>
              <a:gd name="connsiteY4-38" fmla="*/ 1806498 h 1830231"/>
              <a:gd name="connsiteX5-39" fmla="*/ 903248 w 1224674"/>
              <a:gd name="connsiteY5-40" fmla="*/ 5576 h 1830231"/>
              <a:gd name="connsiteX6-41" fmla="*/ 791736 w 1224674"/>
              <a:gd name="connsiteY6-42" fmla="*/ 0 h 1830231"/>
              <a:gd name="connsiteX0-43" fmla="*/ 791736 w 1224674"/>
              <a:gd name="connsiteY0-44" fmla="*/ 0 h 1848859"/>
              <a:gd name="connsiteX1-45" fmla="*/ 0 w 1224674"/>
              <a:gd name="connsiteY1-46" fmla="*/ 802888 h 1848859"/>
              <a:gd name="connsiteX2-47" fmla="*/ 5575 w 1224674"/>
              <a:gd name="connsiteY2-48" fmla="*/ 1098396 h 1848859"/>
              <a:gd name="connsiteX3-49" fmla="*/ 713678 w 1224674"/>
              <a:gd name="connsiteY3-50" fmla="*/ 1828800 h 1848859"/>
              <a:gd name="connsiteX4-51" fmla="*/ 836341 w 1224674"/>
              <a:gd name="connsiteY4-52" fmla="*/ 1806498 h 1848859"/>
              <a:gd name="connsiteX5-53" fmla="*/ 903248 w 1224674"/>
              <a:gd name="connsiteY5-54" fmla="*/ 5576 h 1848859"/>
              <a:gd name="connsiteX6-55" fmla="*/ 791736 w 1224674"/>
              <a:gd name="connsiteY6-56" fmla="*/ 0 h 1848859"/>
              <a:gd name="connsiteX0-57" fmla="*/ 815320 w 1248258"/>
              <a:gd name="connsiteY0-58" fmla="*/ 0 h 1848859"/>
              <a:gd name="connsiteX1-59" fmla="*/ 23584 w 1248258"/>
              <a:gd name="connsiteY1-60" fmla="*/ 802888 h 1848859"/>
              <a:gd name="connsiteX2-61" fmla="*/ 29159 w 1248258"/>
              <a:gd name="connsiteY2-62" fmla="*/ 1098396 h 1848859"/>
              <a:gd name="connsiteX3-63" fmla="*/ 737262 w 1248258"/>
              <a:gd name="connsiteY3-64" fmla="*/ 1828800 h 1848859"/>
              <a:gd name="connsiteX4-65" fmla="*/ 859925 w 1248258"/>
              <a:gd name="connsiteY4-66" fmla="*/ 1806498 h 1848859"/>
              <a:gd name="connsiteX5-67" fmla="*/ 926832 w 1248258"/>
              <a:gd name="connsiteY5-68" fmla="*/ 5576 h 1848859"/>
              <a:gd name="connsiteX6-69" fmla="*/ 815320 w 1248258"/>
              <a:gd name="connsiteY6-70" fmla="*/ 0 h 1848859"/>
              <a:gd name="connsiteX0-71" fmla="*/ 807953 w 1240891"/>
              <a:gd name="connsiteY0-72" fmla="*/ 0 h 1848859"/>
              <a:gd name="connsiteX1-73" fmla="*/ 16217 w 1240891"/>
              <a:gd name="connsiteY1-74" fmla="*/ 802888 h 1848859"/>
              <a:gd name="connsiteX2-75" fmla="*/ 21792 w 1240891"/>
              <a:gd name="connsiteY2-76" fmla="*/ 1098396 h 1848859"/>
              <a:gd name="connsiteX3-77" fmla="*/ 729895 w 1240891"/>
              <a:gd name="connsiteY3-78" fmla="*/ 1828800 h 1848859"/>
              <a:gd name="connsiteX4-79" fmla="*/ 852558 w 1240891"/>
              <a:gd name="connsiteY4-80" fmla="*/ 1806498 h 1848859"/>
              <a:gd name="connsiteX5-81" fmla="*/ 919465 w 1240891"/>
              <a:gd name="connsiteY5-82" fmla="*/ 5576 h 1848859"/>
              <a:gd name="connsiteX6-83" fmla="*/ 807953 w 1240891"/>
              <a:gd name="connsiteY6-84" fmla="*/ 0 h 1848859"/>
              <a:gd name="connsiteX0-85" fmla="*/ 807953 w 1240891"/>
              <a:gd name="connsiteY0-86" fmla="*/ 20494 h 1869353"/>
              <a:gd name="connsiteX1-87" fmla="*/ 16217 w 1240891"/>
              <a:gd name="connsiteY1-88" fmla="*/ 823382 h 1869353"/>
              <a:gd name="connsiteX2-89" fmla="*/ 21792 w 1240891"/>
              <a:gd name="connsiteY2-90" fmla="*/ 1118890 h 1869353"/>
              <a:gd name="connsiteX3-91" fmla="*/ 729895 w 1240891"/>
              <a:gd name="connsiteY3-92" fmla="*/ 1849294 h 1869353"/>
              <a:gd name="connsiteX4-93" fmla="*/ 852558 w 1240891"/>
              <a:gd name="connsiteY4-94" fmla="*/ 1826992 h 1869353"/>
              <a:gd name="connsiteX5-95" fmla="*/ 919465 w 1240891"/>
              <a:gd name="connsiteY5-96" fmla="*/ 26070 h 1869353"/>
              <a:gd name="connsiteX6-97" fmla="*/ 807953 w 1240891"/>
              <a:gd name="connsiteY6-98" fmla="*/ 20494 h 1869353"/>
              <a:gd name="connsiteX0-99" fmla="*/ 807953 w 1240891"/>
              <a:gd name="connsiteY0-100" fmla="*/ 25879 h 1874738"/>
              <a:gd name="connsiteX1-101" fmla="*/ 16217 w 1240891"/>
              <a:gd name="connsiteY1-102" fmla="*/ 828767 h 1874738"/>
              <a:gd name="connsiteX2-103" fmla="*/ 21792 w 1240891"/>
              <a:gd name="connsiteY2-104" fmla="*/ 1124275 h 1874738"/>
              <a:gd name="connsiteX3-105" fmla="*/ 729895 w 1240891"/>
              <a:gd name="connsiteY3-106" fmla="*/ 1854679 h 1874738"/>
              <a:gd name="connsiteX4-107" fmla="*/ 852558 w 1240891"/>
              <a:gd name="connsiteY4-108" fmla="*/ 1832377 h 1874738"/>
              <a:gd name="connsiteX5-109" fmla="*/ 919465 w 1240891"/>
              <a:gd name="connsiteY5-110" fmla="*/ 31455 h 1874738"/>
              <a:gd name="connsiteX6-111" fmla="*/ 807953 w 1240891"/>
              <a:gd name="connsiteY6-112" fmla="*/ 25879 h 18747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240891" h="1874738">
                <a:moveTo>
                  <a:pt x="807953" y="25879"/>
                </a:moveTo>
                <a:lnTo>
                  <a:pt x="16217" y="828767"/>
                </a:lnTo>
                <a:cubicBezTo>
                  <a:pt x="57104" y="1016480"/>
                  <a:pt x="-41397" y="1064801"/>
                  <a:pt x="21792" y="1124275"/>
                </a:cubicBezTo>
                <a:lnTo>
                  <a:pt x="729895" y="1854679"/>
                </a:lnTo>
                <a:cubicBezTo>
                  <a:pt x="770783" y="1891850"/>
                  <a:pt x="806095" y="1873265"/>
                  <a:pt x="852558" y="1832377"/>
                </a:cubicBezTo>
                <a:cubicBezTo>
                  <a:pt x="1220548" y="1583333"/>
                  <a:pt x="1471451" y="592733"/>
                  <a:pt x="919465" y="31455"/>
                </a:cubicBezTo>
                <a:cubicBezTo>
                  <a:pt x="887869" y="7293"/>
                  <a:pt x="850700" y="-22442"/>
                  <a:pt x="807953" y="25879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任意多边形 13"/>
          <p:cNvSpPr/>
          <p:nvPr/>
        </p:nvSpPr>
        <p:spPr>
          <a:xfrm>
            <a:off x="5379659" y="3163618"/>
            <a:ext cx="1535481" cy="1316100"/>
          </a:xfrm>
          <a:custGeom>
            <a:avLst/>
            <a:gdLst>
              <a:gd name="connsiteX0" fmla="*/ 769434 w 1416205"/>
              <a:gd name="connsiteY0" fmla="*/ 0 h 1215483"/>
              <a:gd name="connsiteX1" fmla="*/ 1416205 w 1416205"/>
              <a:gd name="connsiteY1" fmla="*/ 646771 h 1215483"/>
              <a:gd name="connsiteX2" fmla="*/ 1221059 w 1416205"/>
              <a:gd name="connsiteY2" fmla="*/ 1115122 h 1215483"/>
              <a:gd name="connsiteX3" fmla="*/ 1137424 w 1416205"/>
              <a:gd name="connsiteY3" fmla="*/ 1215483 h 1215483"/>
              <a:gd name="connsiteX4" fmla="*/ 111512 w 1416205"/>
              <a:gd name="connsiteY4" fmla="*/ 1215483 h 1215483"/>
              <a:gd name="connsiteX5" fmla="*/ 0 w 1416205"/>
              <a:gd name="connsiteY5" fmla="*/ 1092820 h 1215483"/>
              <a:gd name="connsiteX6" fmla="*/ 613317 w 1416205"/>
              <a:gd name="connsiteY6" fmla="*/ 5576 h 1215483"/>
              <a:gd name="connsiteX7" fmla="*/ 769434 w 1416205"/>
              <a:gd name="connsiteY7" fmla="*/ 0 h 1215483"/>
              <a:gd name="connsiteX0-1" fmla="*/ 772739 w 1419510"/>
              <a:gd name="connsiteY0-2" fmla="*/ 0 h 1215483"/>
              <a:gd name="connsiteX1-3" fmla="*/ 1419510 w 1419510"/>
              <a:gd name="connsiteY1-4" fmla="*/ 646771 h 1215483"/>
              <a:gd name="connsiteX2-5" fmla="*/ 1224364 w 1419510"/>
              <a:gd name="connsiteY2-6" fmla="*/ 1115122 h 1215483"/>
              <a:gd name="connsiteX3-7" fmla="*/ 1140729 w 1419510"/>
              <a:gd name="connsiteY3-8" fmla="*/ 1215483 h 1215483"/>
              <a:gd name="connsiteX4-9" fmla="*/ 114817 w 1419510"/>
              <a:gd name="connsiteY4-10" fmla="*/ 1215483 h 1215483"/>
              <a:gd name="connsiteX5-11" fmla="*/ 3305 w 1419510"/>
              <a:gd name="connsiteY5-12" fmla="*/ 1092820 h 1215483"/>
              <a:gd name="connsiteX6-13" fmla="*/ 616622 w 1419510"/>
              <a:gd name="connsiteY6-14" fmla="*/ 5576 h 1215483"/>
              <a:gd name="connsiteX7-15" fmla="*/ 772739 w 1419510"/>
              <a:gd name="connsiteY7-16" fmla="*/ 0 h 1215483"/>
              <a:gd name="connsiteX0-17" fmla="*/ 774134 w 1420905"/>
              <a:gd name="connsiteY0-18" fmla="*/ 0 h 1215483"/>
              <a:gd name="connsiteX1-19" fmla="*/ 1420905 w 1420905"/>
              <a:gd name="connsiteY1-20" fmla="*/ 646771 h 1215483"/>
              <a:gd name="connsiteX2-21" fmla="*/ 1225759 w 1420905"/>
              <a:gd name="connsiteY2-22" fmla="*/ 1115122 h 1215483"/>
              <a:gd name="connsiteX3-23" fmla="*/ 1142124 w 1420905"/>
              <a:gd name="connsiteY3-24" fmla="*/ 1215483 h 1215483"/>
              <a:gd name="connsiteX4-25" fmla="*/ 116212 w 1420905"/>
              <a:gd name="connsiteY4-26" fmla="*/ 1215483 h 1215483"/>
              <a:gd name="connsiteX5-27" fmla="*/ 4700 w 1420905"/>
              <a:gd name="connsiteY5-28" fmla="*/ 1092820 h 1215483"/>
              <a:gd name="connsiteX6-29" fmla="*/ 618017 w 1420905"/>
              <a:gd name="connsiteY6-30" fmla="*/ 5576 h 1215483"/>
              <a:gd name="connsiteX7-31" fmla="*/ 774134 w 1420905"/>
              <a:gd name="connsiteY7-32" fmla="*/ 0 h 1215483"/>
              <a:gd name="connsiteX0-33" fmla="*/ 774134 w 1420905"/>
              <a:gd name="connsiteY0-34" fmla="*/ 8769 h 1224252"/>
              <a:gd name="connsiteX1-35" fmla="*/ 1420905 w 1420905"/>
              <a:gd name="connsiteY1-36" fmla="*/ 655540 h 1224252"/>
              <a:gd name="connsiteX2-37" fmla="*/ 1225759 w 1420905"/>
              <a:gd name="connsiteY2-38" fmla="*/ 1123891 h 1224252"/>
              <a:gd name="connsiteX3-39" fmla="*/ 1142124 w 1420905"/>
              <a:gd name="connsiteY3-40" fmla="*/ 1224252 h 1224252"/>
              <a:gd name="connsiteX4-41" fmla="*/ 116212 w 1420905"/>
              <a:gd name="connsiteY4-42" fmla="*/ 1224252 h 1224252"/>
              <a:gd name="connsiteX5-43" fmla="*/ 4700 w 1420905"/>
              <a:gd name="connsiteY5-44" fmla="*/ 1101589 h 1224252"/>
              <a:gd name="connsiteX6-45" fmla="*/ 618017 w 1420905"/>
              <a:gd name="connsiteY6-46" fmla="*/ 14345 h 1224252"/>
              <a:gd name="connsiteX7-47" fmla="*/ 774134 w 1420905"/>
              <a:gd name="connsiteY7-48" fmla="*/ 8769 h 1224252"/>
              <a:gd name="connsiteX0-49" fmla="*/ 774134 w 1420905"/>
              <a:gd name="connsiteY0-50" fmla="*/ 20467 h 1235950"/>
              <a:gd name="connsiteX1-51" fmla="*/ 1420905 w 1420905"/>
              <a:gd name="connsiteY1-52" fmla="*/ 667238 h 1235950"/>
              <a:gd name="connsiteX2-53" fmla="*/ 1225759 w 1420905"/>
              <a:gd name="connsiteY2-54" fmla="*/ 1135589 h 1235950"/>
              <a:gd name="connsiteX3-55" fmla="*/ 1142124 w 1420905"/>
              <a:gd name="connsiteY3-56" fmla="*/ 1235950 h 1235950"/>
              <a:gd name="connsiteX4-57" fmla="*/ 116212 w 1420905"/>
              <a:gd name="connsiteY4-58" fmla="*/ 1235950 h 1235950"/>
              <a:gd name="connsiteX5-59" fmla="*/ 4700 w 1420905"/>
              <a:gd name="connsiteY5-60" fmla="*/ 1113287 h 1235950"/>
              <a:gd name="connsiteX6-61" fmla="*/ 618017 w 1420905"/>
              <a:gd name="connsiteY6-62" fmla="*/ 26043 h 1235950"/>
              <a:gd name="connsiteX7-63" fmla="*/ 774134 w 1420905"/>
              <a:gd name="connsiteY7-64" fmla="*/ 20467 h 1235950"/>
              <a:gd name="connsiteX0-65" fmla="*/ 774134 w 1435161"/>
              <a:gd name="connsiteY0-66" fmla="*/ 20467 h 1235950"/>
              <a:gd name="connsiteX1-67" fmla="*/ 1420905 w 1435161"/>
              <a:gd name="connsiteY1-68" fmla="*/ 667238 h 1235950"/>
              <a:gd name="connsiteX2-69" fmla="*/ 1225759 w 1435161"/>
              <a:gd name="connsiteY2-70" fmla="*/ 1135589 h 1235950"/>
              <a:gd name="connsiteX3-71" fmla="*/ 1142124 w 1435161"/>
              <a:gd name="connsiteY3-72" fmla="*/ 1235950 h 1235950"/>
              <a:gd name="connsiteX4-73" fmla="*/ 116212 w 1435161"/>
              <a:gd name="connsiteY4-74" fmla="*/ 1235950 h 1235950"/>
              <a:gd name="connsiteX5-75" fmla="*/ 4700 w 1435161"/>
              <a:gd name="connsiteY5-76" fmla="*/ 1113287 h 1235950"/>
              <a:gd name="connsiteX6-77" fmla="*/ 618017 w 1435161"/>
              <a:gd name="connsiteY6-78" fmla="*/ 26043 h 1235950"/>
              <a:gd name="connsiteX7-79" fmla="*/ 774134 w 1435161"/>
              <a:gd name="connsiteY7-80" fmla="*/ 20467 h 1235950"/>
              <a:gd name="connsiteX0-81" fmla="*/ 774134 w 1433330"/>
              <a:gd name="connsiteY0-82" fmla="*/ 20467 h 1235950"/>
              <a:gd name="connsiteX1-83" fmla="*/ 1420905 w 1433330"/>
              <a:gd name="connsiteY1-84" fmla="*/ 667238 h 1235950"/>
              <a:gd name="connsiteX2-85" fmla="*/ 1225759 w 1433330"/>
              <a:gd name="connsiteY2-86" fmla="*/ 1135589 h 1235950"/>
              <a:gd name="connsiteX3-87" fmla="*/ 1142124 w 1433330"/>
              <a:gd name="connsiteY3-88" fmla="*/ 1235950 h 1235950"/>
              <a:gd name="connsiteX4-89" fmla="*/ 116212 w 1433330"/>
              <a:gd name="connsiteY4-90" fmla="*/ 1235950 h 1235950"/>
              <a:gd name="connsiteX5-91" fmla="*/ 4700 w 1433330"/>
              <a:gd name="connsiteY5-92" fmla="*/ 1113287 h 1235950"/>
              <a:gd name="connsiteX6-93" fmla="*/ 618017 w 1433330"/>
              <a:gd name="connsiteY6-94" fmla="*/ 26043 h 1235950"/>
              <a:gd name="connsiteX7-95" fmla="*/ 774134 w 1433330"/>
              <a:gd name="connsiteY7-96" fmla="*/ 20467 h 1235950"/>
              <a:gd name="connsiteX0-97" fmla="*/ 774134 w 1441970"/>
              <a:gd name="connsiteY0-98" fmla="*/ 20467 h 1235950"/>
              <a:gd name="connsiteX1-99" fmla="*/ 1420905 w 1441970"/>
              <a:gd name="connsiteY1-100" fmla="*/ 667238 h 1235950"/>
              <a:gd name="connsiteX2-101" fmla="*/ 1225759 w 1441970"/>
              <a:gd name="connsiteY2-102" fmla="*/ 1135589 h 1235950"/>
              <a:gd name="connsiteX3-103" fmla="*/ 1142124 w 1441970"/>
              <a:gd name="connsiteY3-104" fmla="*/ 1235950 h 1235950"/>
              <a:gd name="connsiteX4-105" fmla="*/ 116212 w 1441970"/>
              <a:gd name="connsiteY4-106" fmla="*/ 1235950 h 1235950"/>
              <a:gd name="connsiteX5-107" fmla="*/ 4700 w 1441970"/>
              <a:gd name="connsiteY5-108" fmla="*/ 1113287 h 1235950"/>
              <a:gd name="connsiteX6-109" fmla="*/ 618017 w 1441970"/>
              <a:gd name="connsiteY6-110" fmla="*/ 26043 h 1235950"/>
              <a:gd name="connsiteX7-111" fmla="*/ 774134 w 1441970"/>
              <a:gd name="connsiteY7-112" fmla="*/ 20467 h 1235950"/>
              <a:gd name="connsiteX0-113" fmla="*/ 774134 w 1441970"/>
              <a:gd name="connsiteY0-114" fmla="*/ 20467 h 1235950"/>
              <a:gd name="connsiteX1-115" fmla="*/ 1420905 w 1441970"/>
              <a:gd name="connsiteY1-116" fmla="*/ 667238 h 1235950"/>
              <a:gd name="connsiteX2-117" fmla="*/ 1225759 w 1441970"/>
              <a:gd name="connsiteY2-118" fmla="*/ 1135589 h 1235950"/>
              <a:gd name="connsiteX3-119" fmla="*/ 1142124 w 1441970"/>
              <a:gd name="connsiteY3-120" fmla="*/ 1235950 h 1235950"/>
              <a:gd name="connsiteX4-121" fmla="*/ 116212 w 1441970"/>
              <a:gd name="connsiteY4-122" fmla="*/ 1235950 h 1235950"/>
              <a:gd name="connsiteX5-123" fmla="*/ 4700 w 1441970"/>
              <a:gd name="connsiteY5-124" fmla="*/ 1113287 h 1235950"/>
              <a:gd name="connsiteX6-125" fmla="*/ 618017 w 1441970"/>
              <a:gd name="connsiteY6-126" fmla="*/ 26043 h 1235950"/>
              <a:gd name="connsiteX7-127" fmla="*/ 774134 w 1441970"/>
              <a:gd name="connsiteY7-128" fmla="*/ 20467 h 1235950"/>
              <a:gd name="connsiteX0-129" fmla="*/ 774134 w 1441970"/>
              <a:gd name="connsiteY0-130" fmla="*/ 20467 h 1235950"/>
              <a:gd name="connsiteX1-131" fmla="*/ 1420905 w 1441970"/>
              <a:gd name="connsiteY1-132" fmla="*/ 667238 h 1235950"/>
              <a:gd name="connsiteX2-133" fmla="*/ 1225759 w 1441970"/>
              <a:gd name="connsiteY2-134" fmla="*/ 1135589 h 1235950"/>
              <a:gd name="connsiteX3-135" fmla="*/ 1142124 w 1441970"/>
              <a:gd name="connsiteY3-136" fmla="*/ 1235950 h 1235950"/>
              <a:gd name="connsiteX4-137" fmla="*/ 116212 w 1441970"/>
              <a:gd name="connsiteY4-138" fmla="*/ 1235950 h 1235950"/>
              <a:gd name="connsiteX5-139" fmla="*/ 4700 w 1441970"/>
              <a:gd name="connsiteY5-140" fmla="*/ 1113287 h 1235950"/>
              <a:gd name="connsiteX6-141" fmla="*/ 618017 w 1441970"/>
              <a:gd name="connsiteY6-142" fmla="*/ 26043 h 1235950"/>
              <a:gd name="connsiteX7-143" fmla="*/ 774134 w 1441970"/>
              <a:gd name="connsiteY7-144" fmla="*/ 20467 h 1235950"/>
              <a:gd name="connsiteX0-145" fmla="*/ 774134 w 1441970"/>
              <a:gd name="connsiteY0-146" fmla="*/ 20467 h 1235950"/>
              <a:gd name="connsiteX1-147" fmla="*/ 1420905 w 1441970"/>
              <a:gd name="connsiteY1-148" fmla="*/ 667238 h 1235950"/>
              <a:gd name="connsiteX2-149" fmla="*/ 1225759 w 1441970"/>
              <a:gd name="connsiteY2-150" fmla="*/ 1135589 h 1235950"/>
              <a:gd name="connsiteX3-151" fmla="*/ 1142124 w 1441970"/>
              <a:gd name="connsiteY3-152" fmla="*/ 1235950 h 1235950"/>
              <a:gd name="connsiteX4-153" fmla="*/ 116212 w 1441970"/>
              <a:gd name="connsiteY4-154" fmla="*/ 1235950 h 1235950"/>
              <a:gd name="connsiteX5-155" fmla="*/ 4700 w 1441970"/>
              <a:gd name="connsiteY5-156" fmla="*/ 1113287 h 1235950"/>
              <a:gd name="connsiteX6-157" fmla="*/ 618017 w 1441970"/>
              <a:gd name="connsiteY6-158" fmla="*/ 26043 h 1235950"/>
              <a:gd name="connsiteX7-159" fmla="*/ 774134 w 1441970"/>
              <a:gd name="connsiteY7-160" fmla="*/ 20467 h 1235950"/>
              <a:gd name="connsiteX0-161" fmla="*/ 774134 w 1441970"/>
              <a:gd name="connsiteY0-162" fmla="*/ 20467 h 1235950"/>
              <a:gd name="connsiteX1-163" fmla="*/ 1420905 w 1441970"/>
              <a:gd name="connsiteY1-164" fmla="*/ 667238 h 1235950"/>
              <a:gd name="connsiteX2-165" fmla="*/ 1225759 w 1441970"/>
              <a:gd name="connsiteY2-166" fmla="*/ 1135589 h 1235950"/>
              <a:gd name="connsiteX3-167" fmla="*/ 1142124 w 1441970"/>
              <a:gd name="connsiteY3-168" fmla="*/ 1235950 h 1235950"/>
              <a:gd name="connsiteX4-169" fmla="*/ 116212 w 1441970"/>
              <a:gd name="connsiteY4-170" fmla="*/ 1235950 h 1235950"/>
              <a:gd name="connsiteX5-171" fmla="*/ 4700 w 1441970"/>
              <a:gd name="connsiteY5-172" fmla="*/ 1113287 h 1235950"/>
              <a:gd name="connsiteX6-173" fmla="*/ 618017 w 1441970"/>
              <a:gd name="connsiteY6-174" fmla="*/ 26043 h 1235950"/>
              <a:gd name="connsiteX7-175" fmla="*/ 774134 w 1441970"/>
              <a:gd name="connsiteY7-176" fmla="*/ 20467 h 12359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441970" h="1235950">
                <a:moveTo>
                  <a:pt x="774134" y="20467"/>
                </a:moveTo>
                <a:lnTo>
                  <a:pt x="1420905" y="667238"/>
                </a:lnTo>
                <a:cubicBezTo>
                  <a:pt x="1517549" y="762022"/>
                  <a:pt x="1251779" y="879111"/>
                  <a:pt x="1225759" y="1135589"/>
                </a:cubicBezTo>
                <a:cubicBezTo>
                  <a:pt x="1225759" y="1180194"/>
                  <a:pt x="1197880" y="1224798"/>
                  <a:pt x="1142124" y="1235950"/>
                </a:cubicBezTo>
                <a:lnTo>
                  <a:pt x="116212" y="1235950"/>
                </a:lnTo>
                <a:cubicBezTo>
                  <a:pt x="23284" y="1228516"/>
                  <a:pt x="8418" y="1182053"/>
                  <a:pt x="4700" y="1113287"/>
                </a:cubicBezTo>
                <a:cubicBezTo>
                  <a:pt x="-41764" y="315974"/>
                  <a:pt x="263036" y="187736"/>
                  <a:pt x="618017" y="26043"/>
                </a:cubicBezTo>
                <a:cubicBezTo>
                  <a:pt x="670056" y="-3694"/>
                  <a:pt x="727671" y="-11128"/>
                  <a:pt x="774134" y="20467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189281" y="4657834"/>
            <a:ext cx="1703429" cy="1703429"/>
          </a:xfrm>
          <a:prstGeom prst="ellipse">
            <a:avLst/>
          </a:prstGeom>
          <a:solidFill>
            <a:srgbClr val="5B7BA4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Freeform 7"/>
          <p:cNvSpPr>
            <a:spLocks noEditPoints="1"/>
          </p:cNvSpPr>
          <p:nvPr/>
        </p:nvSpPr>
        <p:spPr bwMode="auto">
          <a:xfrm>
            <a:off x="5667533" y="5128161"/>
            <a:ext cx="746924" cy="728854"/>
          </a:xfrm>
          <a:custGeom>
            <a:avLst/>
            <a:gdLst>
              <a:gd name="T0" fmla="*/ 19 w 209"/>
              <a:gd name="T1" fmla="*/ 205 h 205"/>
              <a:gd name="T2" fmla="*/ 0 w 209"/>
              <a:gd name="T3" fmla="*/ 106 h 205"/>
              <a:gd name="T4" fmla="*/ 41 w 209"/>
              <a:gd name="T5" fmla="*/ 94 h 205"/>
              <a:gd name="T6" fmla="*/ 81 w 209"/>
              <a:gd name="T7" fmla="*/ 37 h 205"/>
              <a:gd name="T8" fmla="*/ 86 w 209"/>
              <a:gd name="T9" fmla="*/ 4 h 205"/>
              <a:gd name="T10" fmla="*/ 125 w 209"/>
              <a:gd name="T11" fmla="*/ 34 h 205"/>
              <a:gd name="T12" fmla="*/ 186 w 209"/>
              <a:gd name="T13" fmla="*/ 73 h 205"/>
              <a:gd name="T14" fmla="*/ 199 w 209"/>
              <a:gd name="T15" fmla="*/ 114 h 205"/>
              <a:gd name="T16" fmla="*/ 188 w 209"/>
              <a:gd name="T17" fmla="*/ 144 h 205"/>
              <a:gd name="T18" fmla="*/ 180 w 209"/>
              <a:gd name="T19" fmla="*/ 174 h 205"/>
              <a:gd name="T20" fmla="*/ 181 w 209"/>
              <a:gd name="T21" fmla="*/ 180 h 205"/>
              <a:gd name="T22" fmla="*/ 72 w 209"/>
              <a:gd name="T23" fmla="*/ 200 h 205"/>
              <a:gd name="T24" fmla="*/ 48 w 209"/>
              <a:gd name="T25" fmla="*/ 205 h 205"/>
              <a:gd name="T26" fmla="*/ 8 w 209"/>
              <a:gd name="T27" fmla="*/ 105 h 205"/>
              <a:gd name="T28" fmla="*/ 19 w 209"/>
              <a:gd name="T29" fmla="*/ 197 h 205"/>
              <a:gd name="T30" fmla="*/ 56 w 209"/>
              <a:gd name="T31" fmla="*/ 194 h 205"/>
              <a:gd name="T32" fmla="*/ 63 w 209"/>
              <a:gd name="T33" fmla="*/ 187 h 205"/>
              <a:gd name="T34" fmla="*/ 160 w 209"/>
              <a:gd name="T35" fmla="*/ 192 h 205"/>
              <a:gd name="T36" fmla="*/ 173 w 209"/>
              <a:gd name="T37" fmla="*/ 179 h 205"/>
              <a:gd name="T38" fmla="*/ 170 w 209"/>
              <a:gd name="T39" fmla="*/ 169 h 205"/>
              <a:gd name="T40" fmla="*/ 183 w 209"/>
              <a:gd name="T41" fmla="*/ 156 h 205"/>
              <a:gd name="T42" fmla="*/ 171 w 209"/>
              <a:gd name="T43" fmla="*/ 138 h 205"/>
              <a:gd name="T44" fmla="*/ 193 w 209"/>
              <a:gd name="T45" fmla="*/ 125 h 205"/>
              <a:gd name="T46" fmla="*/ 185 w 209"/>
              <a:gd name="T47" fmla="*/ 110 h 205"/>
              <a:gd name="T48" fmla="*/ 201 w 209"/>
              <a:gd name="T49" fmla="*/ 96 h 205"/>
              <a:gd name="T50" fmla="*/ 112 w 209"/>
              <a:gd name="T51" fmla="*/ 81 h 205"/>
              <a:gd name="T52" fmla="*/ 117 w 209"/>
              <a:gd name="T53" fmla="*/ 34 h 205"/>
              <a:gd name="T54" fmla="*/ 92 w 209"/>
              <a:gd name="T55" fmla="*/ 10 h 205"/>
              <a:gd name="T56" fmla="*/ 89 w 209"/>
              <a:gd name="T57" fmla="*/ 37 h 205"/>
              <a:gd name="T58" fmla="*/ 54 w 209"/>
              <a:gd name="T59" fmla="*/ 109 h 205"/>
              <a:gd name="T60" fmla="*/ 48 w 209"/>
              <a:gd name="T61" fmla="*/ 105 h 205"/>
              <a:gd name="T62" fmla="*/ 15 w 209"/>
              <a:gd name="T63" fmla="*/ 102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9" h="205">
                <a:moveTo>
                  <a:pt x="48" y="205"/>
                </a:moveTo>
                <a:cubicBezTo>
                  <a:pt x="19" y="205"/>
                  <a:pt x="19" y="205"/>
                  <a:pt x="19" y="205"/>
                </a:cubicBezTo>
                <a:cubicBezTo>
                  <a:pt x="15" y="205"/>
                  <a:pt x="4" y="205"/>
                  <a:pt x="4" y="194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94"/>
                  <a:pt x="11" y="94"/>
                  <a:pt x="15" y="94"/>
                </a:cubicBezTo>
                <a:cubicBezTo>
                  <a:pt x="41" y="94"/>
                  <a:pt x="41" y="94"/>
                  <a:pt x="41" y="94"/>
                </a:cubicBezTo>
                <a:cubicBezTo>
                  <a:pt x="44" y="94"/>
                  <a:pt x="51" y="94"/>
                  <a:pt x="54" y="100"/>
                </a:cubicBezTo>
                <a:cubicBezTo>
                  <a:pt x="69" y="87"/>
                  <a:pt x="81" y="47"/>
                  <a:pt x="81" y="37"/>
                </a:cubicBezTo>
                <a:cubicBezTo>
                  <a:pt x="81" y="35"/>
                  <a:pt x="81" y="33"/>
                  <a:pt x="81" y="31"/>
                </a:cubicBezTo>
                <a:cubicBezTo>
                  <a:pt x="81" y="21"/>
                  <a:pt x="80" y="10"/>
                  <a:pt x="86" y="4"/>
                </a:cubicBezTo>
                <a:cubicBezTo>
                  <a:pt x="89" y="1"/>
                  <a:pt x="92" y="0"/>
                  <a:pt x="96" y="0"/>
                </a:cubicBezTo>
                <a:cubicBezTo>
                  <a:pt x="113" y="0"/>
                  <a:pt x="123" y="17"/>
                  <a:pt x="125" y="34"/>
                </a:cubicBezTo>
                <a:cubicBezTo>
                  <a:pt x="126" y="52"/>
                  <a:pt x="126" y="65"/>
                  <a:pt x="124" y="73"/>
                </a:cubicBezTo>
                <a:cubicBezTo>
                  <a:pt x="186" y="73"/>
                  <a:pt x="186" y="73"/>
                  <a:pt x="186" y="73"/>
                </a:cubicBezTo>
                <a:cubicBezTo>
                  <a:pt x="199" y="73"/>
                  <a:pt x="209" y="83"/>
                  <a:pt x="209" y="95"/>
                </a:cubicBezTo>
                <a:cubicBezTo>
                  <a:pt x="209" y="103"/>
                  <a:pt x="205" y="110"/>
                  <a:pt x="199" y="114"/>
                </a:cubicBezTo>
                <a:cubicBezTo>
                  <a:pt x="200" y="117"/>
                  <a:pt x="201" y="121"/>
                  <a:pt x="201" y="124"/>
                </a:cubicBezTo>
                <a:cubicBezTo>
                  <a:pt x="201" y="133"/>
                  <a:pt x="196" y="141"/>
                  <a:pt x="188" y="144"/>
                </a:cubicBezTo>
                <a:cubicBezTo>
                  <a:pt x="190" y="148"/>
                  <a:pt x="191" y="151"/>
                  <a:pt x="191" y="155"/>
                </a:cubicBezTo>
                <a:cubicBezTo>
                  <a:pt x="191" y="163"/>
                  <a:pt x="187" y="170"/>
                  <a:pt x="180" y="174"/>
                </a:cubicBezTo>
                <a:cubicBezTo>
                  <a:pt x="180" y="175"/>
                  <a:pt x="181" y="177"/>
                  <a:pt x="181" y="179"/>
                </a:cubicBezTo>
                <a:cubicBezTo>
                  <a:pt x="181" y="180"/>
                  <a:pt x="181" y="180"/>
                  <a:pt x="181" y="180"/>
                </a:cubicBezTo>
                <a:cubicBezTo>
                  <a:pt x="181" y="191"/>
                  <a:pt x="171" y="200"/>
                  <a:pt x="160" y="200"/>
                </a:cubicBezTo>
                <a:cubicBezTo>
                  <a:pt x="72" y="200"/>
                  <a:pt x="72" y="200"/>
                  <a:pt x="72" y="200"/>
                </a:cubicBezTo>
                <a:cubicBezTo>
                  <a:pt x="69" y="200"/>
                  <a:pt x="66" y="199"/>
                  <a:pt x="63" y="198"/>
                </a:cubicBezTo>
                <a:cubicBezTo>
                  <a:pt x="61" y="205"/>
                  <a:pt x="52" y="205"/>
                  <a:pt x="48" y="205"/>
                </a:cubicBezTo>
                <a:moveTo>
                  <a:pt x="15" y="102"/>
                </a:moveTo>
                <a:cubicBezTo>
                  <a:pt x="8" y="102"/>
                  <a:pt x="8" y="104"/>
                  <a:pt x="8" y="105"/>
                </a:cubicBezTo>
                <a:cubicBezTo>
                  <a:pt x="12" y="194"/>
                  <a:pt x="12" y="194"/>
                  <a:pt x="12" y="194"/>
                </a:cubicBezTo>
                <a:cubicBezTo>
                  <a:pt x="12" y="196"/>
                  <a:pt x="12" y="197"/>
                  <a:pt x="19" y="197"/>
                </a:cubicBezTo>
                <a:cubicBezTo>
                  <a:pt x="48" y="197"/>
                  <a:pt x="48" y="197"/>
                  <a:pt x="48" y="197"/>
                </a:cubicBezTo>
                <a:cubicBezTo>
                  <a:pt x="56" y="197"/>
                  <a:pt x="56" y="196"/>
                  <a:pt x="56" y="194"/>
                </a:cubicBezTo>
                <a:cubicBezTo>
                  <a:pt x="56" y="180"/>
                  <a:pt x="56" y="180"/>
                  <a:pt x="56" y="180"/>
                </a:cubicBezTo>
                <a:cubicBezTo>
                  <a:pt x="63" y="187"/>
                  <a:pt x="63" y="187"/>
                  <a:pt x="63" y="187"/>
                </a:cubicBezTo>
                <a:cubicBezTo>
                  <a:pt x="65" y="190"/>
                  <a:pt x="69" y="192"/>
                  <a:pt x="72" y="192"/>
                </a:cubicBezTo>
                <a:cubicBezTo>
                  <a:pt x="160" y="192"/>
                  <a:pt x="160" y="192"/>
                  <a:pt x="160" y="192"/>
                </a:cubicBezTo>
                <a:cubicBezTo>
                  <a:pt x="167" y="192"/>
                  <a:pt x="173" y="186"/>
                  <a:pt x="173" y="180"/>
                </a:cubicBezTo>
                <a:cubicBezTo>
                  <a:pt x="173" y="179"/>
                  <a:pt x="173" y="179"/>
                  <a:pt x="173" y="179"/>
                </a:cubicBezTo>
                <a:cubicBezTo>
                  <a:pt x="173" y="177"/>
                  <a:pt x="172" y="175"/>
                  <a:pt x="171" y="173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4" y="168"/>
                  <a:pt x="174" y="168"/>
                  <a:pt x="174" y="168"/>
                </a:cubicBezTo>
                <a:cubicBezTo>
                  <a:pt x="179" y="166"/>
                  <a:pt x="183" y="161"/>
                  <a:pt x="183" y="156"/>
                </a:cubicBezTo>
                <a:cubicBezTo>
                  <a:pt x="183" y="151"/>
                  <a:pt x="181" y="147"/>
                  <a:pt x="178" y="144"/>
                </a:cubicBezTo>
                <a:cubicBezTo>
                  <a:pt x="171" y="138"/>
                  <a:pt x="171" y="138"/>
                  <a:pt x="171" y="138"/>
                </a:cubicBezTo>
                <a:cubicBezTo>
                  <a:pt x="181" y="137"/>
                  <a:pt x="181" y="137"/>
                  <a:pt x="181" y="137"/>
                </a:cubicBezTo>
                <a:cubicBezTo>
                  <a:pt x="188" y="137"/>
                  <a:pt x="193" y="132"/>
                  <a:pt x="193" y="125"/>
                </a:cubicBezTo>
                <a:cubicBezTo>
                  <a:pt x="193" y="121"/>
                  <a:pt x="192" y="117"/>
                  <a:pt x="189" y="114"/>
                </a:cubicBezTo>
                <a:cubicBezTo>
                  <a:pt x="185" y="110"/>
                  <a:pt x="185" y="110"/>
                  <a:pt x="185" y="110"/>
                </a:cubicBezTo>
                <a:cubicBezTo>
                  <a:pt x="191" y="108"/>
                  <a:pt x="191" y="108"/>
                  <a:pt x="191" y="108"/>
                </a:cubicBezTo>
                <a:cubicBezTo>
                  <a:pt x="197" y="106"/>
                  <a:pt x="201" y="101"/>
                  <a:pt x="201" y="96"/>
                </a:cubicBezTo>
                <a:cubicBezTo>
                  <a:pt x="201" y="87"/>
                  <a:pt x="194" y="81"/>
                  <a:pt x="186" y="81"/>
                </a:cubicBezTo>
                <a:cubicBezTo>
                  <a:pt x="112" y="81"/>
                  <a:pt x="112" y="81"/>
                  <a:pt x="112" y="81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6" y="72"/>
                  <a:pt x="119" y="63"/>
                  <a:pt x="117" y="34"/>
                </a:cubicBezTo>
                <a:cubicBezTo>
                  <a:pt x="116" y="24"/>
                  <a:pt x="110" y="8"/>
                  <a:pt x="96" y="8"/>
                </a:cubicBezTo>
                <a:cubicBezTo>
                  <a:pt x="94" y="8"/>
                  <a:pt x="92" y="9"/>
                  <a:pt x="92" y="10"/>
                </a:cubicBezTo>
                <a:cubicBezTo>
                  <a:pt x="88" y="13"/>
                  <a:pt x="89" y="23"/>
                  <a:pt x="89" y="30"/>
                </a:cubicBezTo>
                <a:cubicBezTo>
                  <a:pt x="89" y="33"/>
                  <a:pt x="89" y="35"/>
                  <a:pt x="89" y="37"/>
                </a:cubicBezTo>
                <a:cubicBezTo>
                  <a:pt x="89" y="50"/>
                  <a:pt x="74" y="99"/>
                  <a:pt x="55" y="109"/>
                </a:cubicBezTo>
                <a:cubicBezTo>
                  <a:pt x="54" y="109"/>
                  <a:pt x="54" y="109"/>
                  <a:pt x="54" y="109"/>
                </a:cubicBezTo>
                <a:cubicBezTo>
                  <a:pt x="48" y="109"/>
                  <a:pt x="48" y="109"/>
                  <a:pt x="48" y="109"/>
                </a:cubicBezTo>
                <a:cubicBezTo>
                  <a:pt x="48" y="105"/>
                  <a:pt x="48" y="105"/>
                  <a:pt x="48" y="105"/>
                </a:cubicBezTo>
                <a:cubicBezTo>
                  <a:pt x="48" y="104"/>
                  <a:pt x="48" y="102"/>
                  <a:pt x="41" y="102"/>
                </a:cubicBezTo>
                <a:lnTo>
                  <a:pt x="1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597227" y="2188557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charset="-122"/>
              <a:cs typeface="Open Sans" panose="020B0606030504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02141" y="1540382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charset="-122"/>
              <a:cs typeface="Open Sans" panose="020B0606030504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13798" y="2538538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charset="-122"/>
              <a:cs typeface="Open Sans" panose="020B0606030504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99283" y="3566986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charset="-122"/>
              <a:cs typeface="Open Sans" panose="020B0606030504020204" pitchFamily="34" charset="0"/>
            </a:endParaRPr>
          </a:p>
        </p:txBody>
      </p:sp>
      <p:sp>
        <p:nvSpPr>
          <p:cNvPr id="1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990205" y="1083945"/>
            <a:ext cx="3945255" cy="124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rgbClr val="18478F"/>
                </a:solidFill>
                <a:latin typeface="+mj-ea"/>
                <a:ea typeface="+mj-ea"/>
                <a:cs typeface="Open Sans" panose="020B0606030504020204" pitchFamily="34" charset="0"/>
              </a:rPr>
              <a:t>现在开网店晚不晚？</a:t>
            </a:r>
            <a:endParaRPr lang="en-US" sz="2400" dirty="0">
              <a:solidFill>
                <a:srgbClr val="18478F"/>
              </a:solidFill>
              <a:latin typeface="+mj-ea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只要想行动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，会行动，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随时都不晚</a:t>
            </a:r>
          </a:p>
        </p:txBody>
      </p:sp>
      <p:sp>
        <p:nvSpPr>
          <p:cNvPr id="1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63550" y="1321435"/>
            <a:ext cx="3860165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400" b="1" dirty="0">
                <a:solidFill>
                  <a:srgbClr val="18478F"/>
                </a:solidFill>
                <a:latin typeface="+mn-ea"/>
                <a:cs typeface="Open Sans" panose="020B0606030504020204" pitchFamily="34" charset="0"/>
              </a:rPr>
              <a:t>什么是网店？</a:t>
            </a:r>
            <a:endParaRPr lang="en-US" dirty="0">
              <a:solidFill>
                <a:srgbClr val="18478F"/>
              </a:solidFill>
              <a:latin typeface="+mn-ea"/>
              <a:cs typeface="Open Sans" panose="020B06060305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实体店：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人流量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、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进店率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、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购买率</a:t>
            </a:r>
          </a:p>
          <a:p>
            <a:pPr algn="r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rPr>
              <a:t>网店：曝光量、点击率、转化率</a:t>
            </a:r>
          </a:p>
        </p:txBody>
      </p:sp>
      <p:sp>
        <p:nvSpPr>
          <p:cNvPr id="16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760335" y="3475990"/>
            <a:ext cx="384238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18478F"/>
                </a:solidFill>
                <a:latin typeface="+mj-ea"/>
                <a:ea typeface="+mj-ea"/>
                <a:cs typeface="Open Sans" panose="020B0606030504020204" pitchFamily="34" charset="0"/>
              </a:rPr>
              <a:t>开店卖什么？</a:t>
            </a:r>
            <a:endParaRPr lang="en-US" sz="2400" dirty="0">
              <a:solidFill>
                <a:srgbClr val="18478F"/>
              </a:solidFill>
              <a:latin typeface="+mj-ea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Open Sans" panose="020B0606030504020204" pitchFamily="34" charset="0"/>
              </a:rPr>
              <a:t>就近原则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Open Sans" panose="020B0606030504020204" pitchFamily="34" charset="0"/>
              </a:rPr>
              <a:t>：做爆款，速度快，会产生恶性循环，无法避免价格战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Open Sans" panose="020B0606030504020204" pitchFamily="34" charset="0"/>
              </a:rPr>
              <a:t>兴趣导向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Open Sans" panose="020B0606030504020204" pitchFamily="34" charset="0"/>
              </a:rPr>
              <a:t>：速度慢，客户忠诚度高，粘度高，长久发展</a:t>
            </a:r>
          </a:p>
        </p:txBody>
      </p:sp>
      <p:sp>
        <p:nvSpPr>
          <p:cNvPr id="17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32485" y="4667885"/>
            <a:ext cx="36614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400" b="1" dirty="0">
                <a:solidFill>
                  <a:srgbClr val="18478F"/>
                </a:solidFill>
                <a:latin typeface="+mj-ea"/>
                <a:ea typeface="+mj-ea"/>
                <a:cs typeface="Open Sans" panose="020B0606030504020204" pitchFamily="34" charset="0"/>
              </a:rPr>
              <a:t>开淘宝第一步要怎么做？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12655" y="1070610"/>
            <a:ext cx="5565737" cy="275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192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02</a:t>
            </a:r>
          </a:p>
        </p:txBody>
      </p:sp>
      <p:sp>
        <p:nvSpPr>
          <p:cNvPr id="6" name="矩形 5"/>
          <p:cNvSpPr/>
          <p:nvPr/>
        </p:nvSpPr>
        <p:spPr>
          <a:xfrm>
            <a:off x="2801303" y="3674827"/>
            <a:ext cx="6850062" cy="113102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36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淘宝开店基础流程</a:t>
            </a:r>
            <a:endParaRPr kumimoji="1"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文本框 73"/>
          <p:cNvSpPr txBox="1"/>
          <p:nvPr>
            <p:custDataLst>
              <p:tags r:id="rId2"/>
            </p:custDataLst>
          </p:nvPr>
        </p:nvSpPr>
        <p:spPr>
          <a:xfrm>
            <a:off x="3255106" y="242989"/>
            <a:ext cx="5681788" cy="67707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淘宝开店流程</a:t>
            </a:r>
          </a:p>
        </p:txBody>
      </p:sp>
      <p:cxnSp>
        <p:nvCxnSpPr>
          <p:cNvPr id="8" name="直接连接符 7"/>
          <p:cNvCxnSpPr/>
          <p:nvPr>
            <p:custDataLst>
              <p:tags r:id="rId3"/>
            </p:custDataLst>
          </p:nvPr>
        </p:nvCxnSpPr>
        <p:spPr>
          <a:xfrm>
            <a:off x="1417066" y="1002030"/>
            <a:ext cx="0" cy="4964618"/>
          </a:xfrm>
          <a:prstGeom prst="line">
            <a:avLst/>
          </a:prstGeom>
          <a:ln>
            <a:solidFill>
              <a:srgbClr val="283149"/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35" name="任意多边形 34"/>
          <p:cNvSpPr/>
          <p:nvPr>
            <p:custDataLst>
              <p:tags r:id="rId4"/>
            </p:custDataLst>
          </p:nvPr>
        </p:nvSpPr>
        <p:spPr>
          <a:xfrm>
            <a:off x="1410970" y="2229300"/>
            <a:ext cx="725390" cy="889974"/>
          </a:xfrm>
          <a:custGeom>
            <a:avLst/>
            <a:gdLst>
              <a:gd name="connsiteX0" fmla="*/ 0 w 580293"/>
              <a:gd name="connsiteY0" fmla="*/ 0 h 712177"/>
              <a:gd name="connsiteX1" fmla="*/ 580293 w 580293"/>
              <a:gd name="connsiteY1" fmla="*/ 298119 h 712177"/>
              <a:gd name="connsiteX2" fmla="*/ 580293 w 580293"/>
              <a:gd name="connsiteY2" fmla="*/ 712177 h 712177"/>
              <a:gd name="connsiteX3" fmla="*/ 0 w 580293"/>
              <a:gd name="connsiteY3" fmla="*/ 414058 h 71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293" h="712177">
                <a:moveTo>
                  <a:pt x="0" y="0"/>
                </a:moveTo>
                <a:lnTo>
                  <a:pt x="580293" y="298119"/>
                </a:lnTo>
                <a:lnTo>
                  <a:pt x="580293" y="712177"/>
                </a:lnTo>
                <a:lnTo>
                  <a:pt x="0" y="414058"/>
                </a:lnTo>
                <a:close/>
              </a:path>
            </a:pathLst>
          </a:custGeom>
          <a:solidFill>
            <a:srgbClr val="404B69">
              <a:lumMod val="75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任意多边形 36"/>
          <p:cNvSpPr/>
          <p:nvPr>
            <p:custDataLst>
              <p:tags r:id="rId5"/>
            </p:custDataLst>
          </p:nvPr>
        </p:nvSpPr>
        <p:spPr>
          <a:xfrm>
            <a:off x="2136360" y="2603170"/>
            <a:ext cx="493753" cy="516781"/>
          </a:xfrm>
          <a:custGeom>
            <a:avLst/>
            <a:gdLst>
              <a:gd name="connsiteX0" fmla="*/ 0 w 394921"/>
              <a:gd name="connsiteY0" fmla="*/ 0 h 413238"/>
              <a:gd name="connsiteX1" fmla="*/ 207744 w 394921"/>
              <a:gd name="connsiteY1" fmla="*/ 0 h 413238"/>
              <a:gd name="connsiteX2" fmla="*/ 394921 w 394921"/>
              <a:gd name="connsiteY2" fmla="*/ 206619 h 413238"/>
              <a:gd name="connsiteX3" fmla="*/ 207744 w 394921"/>
              <a:gd name="connsiteY3" fmla="*/ 413238 h 413238"/>
              <a:gd name="connsiteX4" fmla="*/ 0 w 394921"/>
              <a:gd name="connsiteY4" fmla="*/ 413238 h 41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21" h="413238">
                <a:moveTo>
                  <a:pt x="0" y="0"/>
                </a:moveTo>
                <a:lnTo>
                  <a:pt x="207744" y="0"/>
                </a:lnTo>
                <a:cubicBezTo>
                  <a:pt x="311119" y="0"/>
                  <a:pt x="394921" y="92506"/>
                  <a:pt x="394921" y="206619"/>
                </a:cubicBezTo>
                <a:cubicBezTo>
                  <a:pt x="394921" y="320731"/>
                  <a:pt x="311119" y="413238"/>
                  <a:pt x="207744" y="413238"/>
                </a:cubicBezTo>
                <a:lnTo>
                  <a:pt x="0" y="413238"/>
                </a:lnTo>
                <a:close/>
              </a:path>
            </a:pathLst>
          </a:custGeom>
          <a:solidFill>
            <a:srgbClr val="404B69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zh-CN" altLang="en-US" sz="2000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任意多边形 62"/>
          <p:cNvSpPr/>
          <p:nvPr>
            <p:custDataLst>
              <p:tags r:id="rId6"/>
            </p:custDataLst>
          </p:nvPr>
        </p:nvSpPr>
        <p:spPr>
          <a:xfrm>
            <a:off x="1410970" y="3163976"/>
            <a:ext cx="725390" cy="889974"/>
          </a:xfrm>
          <a:custGeom>
            <a:avLst/>
            <a:gdLst>
              <a:gd name="connsiteX0" fmla="*/ 0 w 580293"/>
              <a:gd name="connsiteY0" fmla="*/ 0 h 712177"/>
              <a:gd name="connsiteX1" fmla="*/ 580293 w 580293"/>
              <a:gd name="connsiteY1" fmla="*/ 298119 h 712177"/>
              <a:gd name="connsiteX2" fmla="*/ 580293 w 580293"/>
              <a:gd name="connsiteY2" fmla="*/ 712177 h 712177"/>
              <a:gd name="connsiteX3" fmla="*/ 0 w 580293"/>
              <a:gd name="connsiteY3" fmla="*/ 414058 h 71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293" h="712177">
                <a:moveTo>
                  <a:pt x="0" y="0"/>
                </a:moveTo>
                <a:lnTo>
                  <a:pt x="580293" y="298119"/>
                </a:lnTo>
                <a:lnTo>
                  <a:pt x="580293" y="712177"/>
                </a:lnTo>
                <a:lnTo>
                  <a:pt x="0" y="414058"/>
                </a:lnTo>
                <a:close/>
              </a:path>
            </a:pathLst>
          </a:custGeom>
          <a:solidFill>
            <a:srgbClr val="005B8A">
              <a:lumMod val="75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任意多边形 63"/>
          <p:cNvSpPr/>
          <p:nvPr>
            <p:custDataLst>
              <p:tags r:id="rId7"/>
            </p:custDataLst>
          </p:nvPr>
        </p:nvSpPr>
        <p:spPr>
          <a:xfrm>
            <a:off x="2136360" y="3537169"/>
            <a:ext cx="493753" cy="516781"/>
          </a:xfrm>
          <a:custGeom>
            <a:avLst/>
            <a:gdLst>
              <a:gd name="connsiteX0" fmla="*/ 0 w 394921"/>
              <a:gd name="connsiteY0" fmla="*/ 0 h 413238"/>
              <a:gd name="connsiteX1" fmla="*/ 207744 w 394921"/>
              <a:gd name="connsiteY1" fmla="*/ 0 h 413238"/>
              <a:gd name="connsiteX2" fmla="*/ 394921 w 394921"/>
              <a:gd name="connsiteY2" fmla="*/ 206619 h 413238"/>
              <a:gd name="connsiteX3" fmla="*/ 207744 w 394921"/>
              <a:gd name="connsiteY3" fmla="*/ 413238 h 413238"/>
              <a:gd name="connsiteX4" fmla="*/ 0 w 394921"/>
              <a:gd name="connsiteY4" fmla="*/ 413238 h 41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21" h="413238">
                <a:moveTo>
                  <a:pt x="0" y="0"/>
                </a:moveTo>
                <a:lnTo>
                  <a:pt x="207744" y="0"/>
                </a:lnTo>
                <a:cubicBezTo>
                  <a:pt x="311119" y="0"/>
                  <a:pt x="394921" y="92506"/>
                  <a:pt x="394921" y="206619"/>
                </a:cubicBezTo>
                <a:cubicBezTo>
                  <a:pt x="394921" y="320731"/>
                  <a:pt x="311119" y="413238"/>
                  <a:pt x="207744" y="413238"/>
                </a:cubicBezTo>
                <a:lnTo>
                  <a:pt x="0" y="413238"/>
                </a:lnTo>
                <a:close/>
              </a:path>
            </a:pathLst>
          </a:custGeom>
          <a:solidFill>
            <a:srgbClr val="005B8A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zh-CN" altLang="en-US" sz="2000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8"/>
            </p:custDataLst>
          </p:nvPr>
        </p:nvSpPr>
        <p:spPr>
          <a:xfrm>
            <a:off x="2695696" y="3328364"/>
            <a:ext cx="7614040" cy="112371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pc="150">
                <a:solidFill>
                  <a:srgbClr val="005B8A"/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完成支付宝实名认证。提醒：若想要开企业店铺，所绑定的支付宝账户需为企业支付宝</a:t>
            </a:r>
          </a:p>
        </p:txBody>
      </p:sp>
      <p:sp>
        <p:nvSpPr>
          <p:cNvPr id="69" name="任意多边形 68"/>
          <p:cNvSpPr/>
          <p:nvPr>
            <p:custDataLst>
              <p:tags r:id="rId9"/>
            </p:custDataLst>
          </p:nvPr>
        </p:nvSpPr>
        <p:spPr>
          <a:xfrm>
            <a:off x="1410970" y="4102038"/>
            <a:ext cx="725390" cy="889974"/>
          </a:xfrm>
          <a:custGeom>
            <a:avLst/>
            <a:gdLst>
              <a:gd name="connsiteX0" fmla="*/ 0 w 580293"/>
              <a:gd name="connsiteY0" fmla="*/ 0 h 712177"/>
              <a:gd name="connsiteX1" fmla="*/ 580293 w 580293"/>
              <a:gd name="connsiteY1" fmla="*/ 298119 h 712177"/>
              <a:gd name="connsiteX2" fmla="*/ 580293 w 580293"/>
              <a:gd name="connsiteY2" fmla="*/ 712177 h 712177"/>
              <a:gd name="connsiteX3" fmla="*/ 0 w 580293"/>
              <a:gd name="connsiteY3" fmla="*/ 414058 h 71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293" h="712177">
                <a:moveTo>
                  <a:pt x="0" y="0"/>
                </a:moveTo>
                <a:lnTo>
                  <a:pt x="580293" y="298119"/>
                </a:lnTo>
                <a:lnTo>
                  <a:pt x="580293" y="712177"/>
                </a:lnTo>
                <a:lnTo>
                  <a:pt x="0" y="414058"/>
                </a:lnTo>
                <a:close/>
              </a:path>
            </a:pathLst>
          </a:custGeom>
          <a:solidFill>
            <a:srgbClr val="00818A">
              <a:lumMod val="75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任意多边形 69"/>
          <p:cNvSpPr/>
          <p:nvPr>
            <p:custDataLst>
              <p:tags r:id="rId10"/>
            </p:custDataLst>
          </p:nvPr>
        </p:nvSpPr>
        <p:spPr>
          <a:xfrm>
            <a:off x="2136360" y="4475908"/>
            <a:ext cx="493753" cy="516781"/>
          </a:xfrm>
          <a:custGeom>
            <a:avLst/>
            <a:gdLst>
              <a:gd name="connsiteX0" fmla="*/ 0 w 394921"/>
              <a:gd name="connsiteY0" fmla="*/ 0 h 413238"/>
              <a:gd name="connsiteX1" fmla="*/ 207744 w 394921"/>
              <a:gd name="connsiteY1" fmla="*/ 0 h 413238"/>
              <a:gd name="connsiteX2" fmla="*/ 394921 w 394921"/>
              <a:gd name="connsiteY2" fmla="*/ 206619 h 413238"/>
              <a:gd name="connsiteX3" fmla="*/ 207744 w 394921"/>
              <a:gd name="connsiteY3" fmla="*/ 413238 h 413238"/>
              <a:gd name="connsiteX4" fmla="*/ 0 w 394921"/>
              <a:gd name="connsiteY4" fmla="*/ 413238 h 41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21" h="413238">
                <a:moveTo>
                  <a:pt x="0" y="0"/>
                </a:moveTo>
                <a:lnTo>
                  <a:pt x="207744" y="0"/>
                </a:lnTo>
                <a:cubicBezTo>
                  <a:pt x="311119" y="0"/>
                  <a:pt x="394921" y="92506"/>
                  <a:pt x="394921" y="206619"/>
                </a:cubicBezTo>
                <a:cubicBezTo>
                  <a:pt x="394921" y="320731"/>
                  <a:pt x="311119" y="413238"/>
                  <a:pt x="207744" y="413238"/>
                </a:cubicBezTo>
                <a:lnTo>
                  <a:pt x="0" y="413238"/>
                </a:lnTo>
                <a:close/>
              </a:path>
            </a:pathLst>
          </a:custGeom>
          <a:solidFill>
            <a:srgbClr val="00818A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zh-CN" altLang="en-US" sz="2000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>
            <p:custDataLst>
              <p:tags r:id="rId11"/>
            </p:custDataLst>
          </p:nvPr>
        </p:nvSpPr>
        <p:spPr>
          <a:xfrm>
            <a:off x="2695810" y="4475105"/>
            <a:ext cx="6548148" cy="57028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pc="150">
                <a:solidFill>
                  <a:srgbClr val="00818A"/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完成淘宝身份认证。</a:t>
            </a:r>
          </a:p>
        </p:txBody>
      </p:sp>
      <p:sp>
        <p:nvSpPr>
          <p:cNvPr id="9" name="任意多边形 8"/>
          <p:cNvSpPr/>
          <p:nvPr>
            <p:custDataLst>
              <p:tags r:id="rId12"/>
            </p:custDataLst>
          </p:nvPr>
        </p:nvSpPr>
        <p:spPr>
          <a:xfrm>
            <a:off x="1410970" y="5044841"/>
            <a:ext cx="725390" cy="889974"/>
          </a:xfrm>
          <a:custGeom>
            <a:avLst/>
            <a:gdLst>
              <a:gd name="connsiteX0" fmla="*/ 0 w 580293"/>
              <a:gd name="connsiteY0" fmla="*/ 0 h 712177"/>
              <a:gd name="connsiteX1" fmla="*/ 580293 w 580293"/>
              <a:gd name="connsiteY1" fmla="*/ 298119 h 712177"/>
              <a:gd name="connsiteX2" fmla="*/ 580293 w 580293"/>
              <a:gd name="connsiteY2" fmla="*/ 712177 h 712177"/>
              <a:gd name="connsiteX3" fmla="*/ 0 w 580293"/>
              <a:gd name="connsiteY3" fmla="*/ 414058 h 71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293" h="712177">
                <a:moveTo>
                  <a:pt x="0" y="0"/>
                </a:moveTo>
                <a:lnTo>
                  <a:pt x="580293" y="298119"/>
                </a:lnTo>
                <a:lnTo>
                  <a:pt x="580293" y="712177"/>
                </a:lnTo>
                <a:lnTo>
                  <a:pt x="0" y="414058"/>
                </a:lnTo>
                <a:close/>
              </a:path>
            </a:pathLst>
          </a:custGeom>
          <a:solidFill>
            <a:srgbClr val="6E58A4">
              <a:lumMod val="75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13"/>
            </p:custDataLst>
          </p:nvPr>
        </p:nvSpPr>
        <p:spPr>
          <a:xfrm>
            <a:off x="2136360" y="5418711"/>
            <a:ext cx="493753" cy="516781"/>
          </a:xfrm>
          <a:custGeom>
            <a:avLst/>
            <a:gdLst>
              <a:gd name="connsiteX0" fmla="*/ 0 w 394921"/>
              <a:gd name="connsiteY0" fmla="*/ 0 h 413238"/>
              <a:gd name="connsiteX1" fmla="*/ 207744 w 394921"/>
              <a:gd name="connsiteY1" fmla="*/ 0 h 413238"/>
              <a:gd name="connsiteX2" fmla="*/ 394921 w 394921"/>
              <a:gd name="connsiteY2" fmla="*/ 206619 h 413238"/>
              <a:gd name="connsiteX3" fmla="*/ 207744 w 394921"/>
              <a:gd name="connsiteY3" fmla="*/ 413238 h 413238"/>
              <a:gd name="connsiteX4" fmla="*/ 0 w 394921"/>
              <a:gd name="connsiteY4" fmla="*/ 413238 h 41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21" h="413238">
                <a:moveTo>
                  <a:pt x="0" y="0"/>
                </a:moveTo>
                <a:lnTo>
                  <a:pt x="207744" y="0"/>
                </a:lnTo>
                <a:cubicBezTo>
                  <a:pt x="311119" y="0"/>
                  <a:pt x="394921" y="92506"/>
                  <a:pt x="394921" y="206619"/>
                </a:cubicBezTo>
                <a:cubicBezTo>
                  <a:pt x="394921" y="320731"/>
                  <a:pt x="311119" y="413238"/>
                  <a:pt x="207744" y="413238"/>
                </a:cubicBezTo>
                <a:lnTo>
                  <a:pt x="0" y="413238"/>
                </a:lnTo>
                <a:close/>
              </a:path>
            </a:pathLst>
          </a:custGeom>
          <a:solidFill>
            <a:srgbClr val="6E58A4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endParaRPr lang="zh-CN" altLang="en-US" sz="2000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4"/>
            </p:custDataLst>
          </p:nvPr>
        </p:nvSpPr>
        <p:spPr>
          <a:xfrm>
            <a:off x="2695696" y="5395833"/>
            <a:ext cx="7518376" cy="57061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pc="150">
                <a:solidFill>
                  <a:srgbClr val="6E58A4"/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点击“创建店铺”进入店铺基本信息设置，店铺即视为创建成功了</a:t>
            </a:r>
          </a:p>
        </p:txBody>
      </p:sp>
      <p:sp>
        <p:nvSpPr>
          <p:cNvPr id="12" name="任意多边形 11"/>
          <p:cNvSpPr/>
          <p:nvPr>
            <p:custDataLst>
              <p:tags r:id="rId15"/>
            </p:custDataLst>
          </p:nvPr>
        </p:nvSpPr>
        <p:spPr>
          <a:xfrm>
            <a:off x="1410970" y="1295301"/>
            <a:ext cx="725390" cy="889974"/>
          </a:xfrm>
          <a:custGeom>
            <a:avLst/>
            <a:gdLst>
              <a:gd name="connsiteX0" fmla="*/ 0 w 580293"/>
              <a:gd name="connsiteY0" fmla="*/ 0 h 712177"/>
              <a:gd name="connsiteX1" fmla="*/ 580293 w 580293"/>
              <a:gd name="connsiteY1" fmla="*/ 298119 h 712177"/>
              <a:gd name="connsiteX2" fmla="*/ 580293 w 580293"/>
              <a:gd name="connsiteY2" fmla="*/ 712177 h 712177"/>
              <a:gd name="connsiteX3" fmla="*/ 0 w 580293"/>
              <a:gd name="connsiteY3" fmla="*/ 414058 h 71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293" h="712177">
                <a:moveTo>
                  <a:pt x="0" y="0"/>
                </a:moveTo>
                <a:lnTo>
                  <a:pt x="580293" y="298119"/>
                </a:lnTo>
                <a:lnTo>
                  <a:pt x="580293" y="712177"/>
                </a:lnTo>
                <a:lnTo>
                  <a:pt x="0" y="414058"/>
                </a:lnTo>
                <a:close/>
              </a:path>
            </a:pathLst>
          </a:custGeom>
          <a:solidFill>
            <a:srgbClr val="283149">
              <a:lumMod val="75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 12"/>
          <p:cNvSpPr/>
          <p:nvPr>
            <p:custDataLst>
              <p:tags r:id="rId16"/>
            </p:custDataLst>
          </p:nvPr>
        </p:nvSpPr>
        <p:spPr>
          <a:xfrm>
            <a:off x="2136360" y="1668494"/>
            <a:ext cx="493753" cy="516781"/>
          </a:xfrm>
          <a:custGeom>
            <a:avLst/>
            <a:gdLst>
              <a:gd name="connsiteX0" fmla="*/ 0 w 394921"/>
              <a:gd name="connsiteY0" fmla="*/ 0 h 413238"/>
              <a:gd name="connsiteX1" fmla="*/ 207744 w 394921"/>
              <a:gd name="connsiteY1" fmla="*/ 0 h 413238"/>
              <a:gd name="connsiteX2" fmla="*/ 394921 w 394921"/>
              <a:gd name="connsiteY2" fmla="*/ 206619 h 413238"/>
              <a:gd name="connsiteX3" fmla="*/ 207744 w 394921"/>
              <a:gd name="connsiteY3" fmla="*/ 413238 h 413238"/>
              <a:gd name="connsiteX4" fmla="*/ 0 w 394921"/>
              <a:gd name="connsiteY4" fmla="*/ 413238 h 41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21" h="413238">
                <a:moveTo>
                  <a:pt x="0" y="0"/>
                </a:moveTo>
                <a:lnTo>
                  <a:pt x="207744" y="0"/>
                </a:lnTo>
                <a:cubicBezTo>
                  <a:pt x="311119" y="0"/>
                  <a:pt x="394921" y="92506"/>
                  <a:pt x="394921" y="206619"/>
                </a:cubicBezTo>
                <a:cubicBezTo>
                  <a:pt x="394921" y="320731"/>
                  <a:pt x="311119" y="413238"/>
                  <a:pt x="207744" y="413238"/>
                </a:cubicBezTo>
                <a:lnTo>
                  <a:pt x="0" y="413238"/>
                </a:lnTo>
                <a:close/>
              </a:path>
            </a:pathLst>
          </a:custGeom>
          <a:solidFill>
            <a:srgbClr val="283149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dirty="0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zh-CN" altLang="en-US" sz="2000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7"/>
            </p:custDataLst>
          </p:nvPr>
        </p:nvSpPr>
        <p:spPr>
          <a:xfrm>
            <a:off x="2720623" y="2548835"/>
            <a:ext cx="9174978" cy="57061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pc="150">
                <a:solidFill>
                  <a:srgbClr val="404B69"/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绑定支付宝账户。提醒：一个淘宝账号只能绑定一个支付宝账号</a:t>
            </a:r>
          </a:p>
        </p:txBody>
      </p:sp>
      <p:sp>
        <p:nvSpPr>
          <p:cNvPr id="15" name="文本框 14"/>
          <p:cNvSpPr txBox="1"/>
          <p:nvPr>
            <p:custDataLst>
              <p:tags r:id="rId18"/>
            </p:custDataLst>
          </p:nvPr>
        </p:nvSpPr>
        <p:spPr>
          <a:xfrm>
            <a:off x="2695696" y="1614969"/>
            <a:ext cx="9199905" cy="57061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pc="150">
                <a:solidFill>
                  <a:srgbClr val="283149"/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注册淘宝账户。提醒：会员名一旦注册成功，是无法修改的</a:t>
            </a:r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11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4605" y="19965"/>
            <a:ext cx="4057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注册淘宝账户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22375" y="978535"/>
            <a:ext cx="4881880" cy="32766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>
                <a:sym typeface="+mn-ea"/>
              </a:rPr>
              <a:t>账号名称</a:t>
            </a:r>
          </a:p>
          <a:p>
            <a:pPr algn="l">
              <a:lnSpc>
                <a:spcPct val="150000"/>
              </a:lnSpc>
            </a:pP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、外星文不能用</a:t>
            </a:r>
          </a:p>
          <a:p>
            <a:pPr algn="l">
              <a:lnSpc>
                <a:spcPct val="150000"/>
              </a:lnSpc>
            </a:pP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、字母和数字不能乱用，英文名或特殊含义外</a:t>
            </a:r>
          </a:p>
          <a:p>
            <a:pPr algn="l">
              <a:lnSpc>
                <a:spcPct val="150000"/>
              </a:lnSpc>
            </a:pPr>
            <a:r>
              <a:rPr lang="en-US" altLang="zh-CN"/>
              <a:t>3</a:t>
            </a:r>
            <a:r>
              <a:rPr lang="zh-CN" altLang="en-US"/>
              <a:t>、与产品</a:t>
            </a:r>
            <a:r>
              <a:rPr lang="en-US" altLang="zh-CN"/>
              <a:t>/</a:t>
            </a:r>
            <a:r>
              <a:rPr lang="zh-CN" altLang="en-US"/>
              <a:t>品牌</a:t>
            </a:r>
            <a:r>
              <a:rPr lang="en-US" altLang="zh-CN"/>
              <a:t>/</a:t>
            </a:r>
            <a:r>
              <a:rPr lang="zh-CN" altLang="en-US"/>
              <a:t>个人相关度越高越好</a:t>
            </a:r>
          </a:p>
          <a:p>
            <a:pPr algn="l">
              <a:lnSpc>
                <a:spcPct val="150000"/>
              </a:lnSpc>
            </a:pPr>
            <a:r>
              <a:rPr lang="en-US" altLang="zh-CN"/>
              <a:t>4</a:t>
            </a:r>
            <a:r>
              <a:rPr lang="zh-CN" altLang="en-US"/>
              <a:t>、容易记、正能量为优先</a:t>
            </a:r>
          </a:p>
          <a:p>
            <a:pPr algn="l">
              <a:lnSpc>
                <a:spcPct val="150000"/>
              </a:lnSpc>
            </a:pPr>
            <a:endParaRPr lang="zh-CN" altLang="en-US"/>
          </a:p>
          <a:p>
            <a:pPr algn="l">
              <a:lnSpc>
                <a:spcPct val="150000"/>
              </a:lnSpc>
            </a:pPr>
            <a:r>
              <a:rPr lang="zh-CN" altLang="en-US">
                <a:sym typeface="+mn-ea"/>
              </a:rPr>
              <a:t>头像</a:t>
            </a:r>
          </a:p>
          <a:p>
            <a:pPr algn="l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071620"/>
            <a:ext cx="3133725" cy="1066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120" y="4071620"/>
            <a:ext cx="2943225" cy="11239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070" y="4071620"/>
            <a:ext cx="2924175" cy="10287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749425" y="5451475"/>
            <a:ext cx="151955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品牌</a:t>
            </a:r>
            <a:r>
              <a:rPr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LOGO型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403215" y="5451475"/>
            <a:ext cx="1325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产品实拍</a:t>
            </a:r>
            <a:r>
              <a:rPr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型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9416415" y="5451475"/>
            <a:ext cx="188087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品牌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店铺文字</a:t>
            </a:r>
            <a:r>
              <a:rPr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型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文本框 73"/>
          <p:cNvSpPr txBox="1"/>
          <p:nvPr>
            <p:custDataLst>
              <p:tags r:id="rId2"/>
            </p:custDataLst>
          </p:nvPr>
        </p:nvSpPr>
        <p:spPr>
          <a:xfrm>
            <a:off x="3255106" y="242989"/>
            <a:ext cx="5681788" cy="67707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2400" b="1" spc="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淘宝企业店开店流程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03045" y="1456690"/>
            <a:ext cx="36531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/>
              <a:t>企业开店5大步：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使用邮箱注册淘宝账户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进行支付宝企业认证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完成店铺责任认证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填写工商注册信息</a:t>
            </a:r>
          </a:p>
          <a:p>
            <a:pPr algn="l">
              <a:lnSpc>
                <a:spcPct val="200000"/>
              </a:lnSpc>
            </a:pPr>
            <a:r>
              <a:rPr lang="zh-CN" altLang="en-US"/>
              <a:t>创建店铺成功</a:t>
            </a:r>
          </a:p>
        </p:txBody>
      </p:sp>
    </p:spTree>
    <p:custDataLst>
      <p:tags r:id="rId1"/>
    </p:custData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12655" y="1070610"/>
            <a:ext cx="5565737" cy="275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192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03</a:t>
            </a:r>
          </a:p>
        </p:txBody>
      </p:sp>
      <p:sp>
        <p:nvSpPr>
          <p:cNvPr id="6" name="矩形 5"/>
          <p:cNvSpPr/>
          <p:nvPr/>
        </p:nvSpPr>
        <p:spPr>
          <a:xfrm>
            <a:off x="2801303" y="3674827"/>
            <a:ext cx="6850062" cy="113102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淘宝店基础运营技巧</a:t>
            </a:r>
            <a:endParaRPr kumimoji="1" lang="zh-CN" altLang="en-US" sz="4000" dirty="0">
              <a:solidFill>
                <a:schemeClr val="bg2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a"/>
  <p:tag name="KSO_WM_UNIT_INDEX" val="1_1_1"/>
  <p:tag name="KSO_WM_UNIT_LAYERLEVEL" val="1_1_1"/>
  <p:tag name="KSO_WM_UNIT_VALUE" val="7"/>
  <p:tag name="KSO_WM_UNIT_HIGHLIGHT" val="0"/>
  <p:tag name="KSO_WM_UNIT_COMPATIBLE" val="0"/>
  <p:tag name="KSO_WM_DIAGRAM_GROUP_CODE" val="m1-1"/>
  <p:tag name="KSO_WM_UNIT_ID" val="custom20181647_22*m_h_a*1_1_1"/>
  <p:tag name="KSO_WM_UNIT_ISCONTENTSTITLE" val="0"/>
  <p:tag name="KSO_WM_UNIT_NOCLEAR" val="0"/>
  <p:tag name="KSO_WM_UNIT_DIAGRAM_ISNUMVISUAL" val="0"/>
  <p:tag name="KSO_WM_UNIT_DIAGRAM_ISREFERUNIT" val="0"/>
  <p:tag name="KSO_WM_UNIT_PRESET_TEXT" val="LOREM"/>
  <p:tag name="KSO_WM_UNIT_USESOURCEFORMAT_APPLY" val="1"/>
  <p:tag name="KSO_WM_UNIT_DIAGRAM_SCHEMECOLOR_ID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i"/>
  <p:tag name="KSO_WM_UNIT_INDEX" val="1_3"/>
  <p:tag name="KSO_WM_UNIT_LAYERLEVEL" val="1_1"/>
  <p:tag name="KSO_WM_DIAGRAM_GROUP_CODE" val="m1-1"/>
  <p:tag name="KSO_WM_UNIT_ID" val="custom20181647_22*m_i*1_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5_1"/>
  <p:tag name="KSO_WM_UNIT_LAYERLEVEL" val="1_1_1"/>
  <p:tag name="KSO_WM_DIAGRAM_GROUP_CODE" val="m1-1"/>
  <p:tag name="KSO_WM_UNIT_ID" val="custom20181647_22*m_h_i*1_5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a"/>
  <p:tag name="KSO_WM_UNIT_INDEX" val="1_5_1"/>
  <p:tag name="KSO_WM_UNIT_LAYERLEVEL" val="1_1_1"/>
  <p:tag name="KSO_WM_UNIT_VALUE" val="7"/>
  <p:tag name="KSO_WM_UNIT_HIGHLIGHT" val="0"/>
  <p:tag name="KSO_WM_UNIT_COMPATIBLE" val="0"/>
  <p:tag name="KSO_WM_DIAGRAM_GROUP_CODE" val="m1-1"/>
  <p:tag name="KSO_WM_UNIT_ID" val="custom20181647_22*m_h_a*1_5_1"/>
  <p:tag name="KSO_WM_UNIT_ISCONTENTSTITLE" val="0"/>
  <p:tag name="KSO_WM_UNIT_NOCLEAR" val="0"/>
  <p:tag name="KSO_WM_UNIT_DIAGRAM_ISNUMVISUAL" val="0"/>
  <p:tag name="KSO_WM_UNIT_DIAGRAM_ISREFERUNIT" val="0"/>
  <p:tag name="KSO_WM_UNIT_PRESET_TEXT" val="LOREM"/>
  <p:tag name="KSO_WM_UNIT_USESOURCEFORMAT_APPLY" val="1"/>
  <p:tag name="KSO_WM_UNIT_DIAGRAM_SCHEMECOLOR_ID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m1-1"/>
  <p:tag name="KSO_WM_TAG_VERSION" val="1.0"/>
  <p:tag name="KSO_WM_BEAUTIFY_FLAG" val="#wm#"/>
  <p:tag name="KSO_WM_UNIT_TYPE" val="i"/>
  <p:tag name="KSO_WM_UNIT_ID" val="custom20181647_22*i*20"/>
  <p:tag name="KSO_WM_TEMPLATE_CATEGORY" val="custom"/>
  <p:tag name="KSO_WM_TEMPLATE_INDEX" val="20181647"/>
  <p:tag name="KSO_WM_UNIT_INDEX" val="2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FILL_FORE_SCHEMECOLOR_INDEX" val="14"/>
  <p:tag name="KSO_WM_UNIT_FILL_TYPE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m1-1"/>
  <p:tag name="KSO_WM_TAG_VERSION" val="1.0"/>
  <p:tag name="KSO_WM_BEAUTIFY_FLAG" val="#wm#"/>
  <p:tag name="KSO_WM_UNIT_TYPE" val="i"/>
  <p:tag name="KSO_WM_UNIT_ID" val="custom20181647_22*i*85"/>
  <p:tag name="KSO_WM_TEMPLATE_CATEGORY" val="custom"/>
  <p:tag name="KSO_WM_TEMPLATE_INDEX" val="20181647"/>
  <p:tag name="KSO_WM_UNIT_INDEX" val="8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FILL_FORE_SCHEMECOLOR_INDEX" val="14"/>
  <p:tag name="KSO_WM_UNIT_FILL_TYPE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m1-1"/>
  <p:tag name="KSO_WM_TAG_VERSION" val="1.0"/>
  <p:tag name="KSO_WM_BEAUTIFY_FLAG" val="#wm#"/>
  <p:tag name="KSO_WM_UNIT_TYPE" val="i"/>
  <p:tag name="KSO_WM_UNIT_ID" val="custom20181647_22*i*92"/>
  <p:tag name="KSO_WM_TEMPLATE_CATEGORY" val="custom"/>
  <p:tag name="KSO_WM_TEMPLATE_INDEX" val="20181647"/>
  <p:tag name="KSO_WM_UNIT_INDEX" val="9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FILL_FORE_SCHEMECOLOR_INDEX" val="14"/>
  <p:tag name="KSO_WM_UNIT_FILL_TYPE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m1-1"/>
  <p:tag name="KSO_WM_TAG_VERSION" val="1.0"/>
  <p:tag name="KSO_WM_BEAUTIFY_FLAG" val="#wm#"/>
  <p:tag name="KSO_WM_UNIT_TYPE" val="i"/>
  <p:tag name="KSO_WM_UNIT_ID" val="custom20181647_22*i*97"/>
  <p:tag name="KSO_WM_TEMPLATE_CATEGORY" val="custom"/>
  <p:tag name="KSO_WM_TEMPLATE_INDEX" val="20181647"/>
  <p:tag name="KSO_WM_UNIT_INDEX" val="97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FILL_FORE_SCHEMECOLOR_INDEX" val="14"/>
  <p:tag name="KSO_WM_UNIT_FILL_TYPE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n_h_i"/>
  <p:tag name="KSO_WM_UNIT_INDEX" val="1_2_6"/>
  <p:tag name="KSO_WM_UNIT_LAYERLEVEL" val="1_1_1"/>
  <p:tag name="KSO_WM_TEMPLATE_CATEGORY" val="custom"/>
  <p:tag name="KSO_WM_TEMPLATE_INDEX" val="20181643"/>
  <p:tag name="KSO_WM_DIAGRAM_GROUP_CODE" val="n1-1"/>
  <p:tag name="KSO_WM_UNIT_ID" val="custom20181643_12*n_h_i*1_2_6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2"/>
  <p:tag name="KSO_WM_UNIT_LAYERLEVEL" val="1_1_1"/>
  <p:tag name="KSO_WM_DIAGRAM_GROUP_CODE" val="m1-1"/>
  <p:tag name="KSO_WM_UNIT_ID" val="custom20181647_22*m_h_i*1_1_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3"/>
  <p:tag name="KSO_WM_UNIT_LAYERLEVEL" val="1_1_1"/>
  <p:tag name="KSO_WM_DIAGRAM_GROUP_CODE" val="m1-1"/>
  <p:tag name="KSO_WM_UNIT_ID" val="custom20181647_22*m_h_i*1_1_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4"/>
  <p:tag name="KSO_WM_UNIT_LAYERLEVEL" val="1_1_1"/>
  <p:tag name="KSO_WM_DIAGRAM_GROUP_CODE" val="m1-1"/>
  <p:tag name="KSO_WM_UNIT_ID" val="custom20181647_22*m_h_i*1_1_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5"/>
  <p:tag name="KSO_WM_UNIT_LAYERLEVEL" val="1_1_1"/>
  <p:tag name="KSO_WM_DIAGRAM_GROUP_CODE" val="m1-1"/>
  <p:tag name="KSO_WM_UNIT_ID" val="custom20181647_22*m_h_i*1_1_5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6"/>
  <p:tag name="KSO_WM_UNIT_LAYERLEVEL" val="1_1_1"/>
  <p:tag name="KSO_WM_DIAGRAM_GROUP_CODE" val="m1-1"/>
  <p:tag name="KSO_WM_UNIT_ID" val="custom20181647_22*m_h_i*1_1_6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2_2"/>
  <p:tag name="KSO_WM_UNIT_LAYERLEVEL" val="1_1_1"/>
  <p:tag name="KSO_WM_DIAGRAM_GROUP_CODE" val="m1-1"/>
  <p:tag name="KSO_WM_UNIT_ID" val="custom20181647_22*m_h_i*1_2_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2_3"/>
  <p:tag name="KSO_WM_UNIT_LAYERLEVEL" val="1_1_1"/>
  <p:tag name="KSO_WM_DIAGRAM_GROUP_CODE" val="m1-1"/>
  <p:tag name="KSO_WM_UNIT_ID" val="custom20181647_22*m_h_i*1_2_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3_2"/>
  <p:tag name="KSO_WM_UNIT_LAYERLEVEL" val="1_1_1"/>
  <p:tag name="KSO_WM_DIAGRAM_GROUP_CODE" val="m1-1"/>
  <p:tag name="KSO_WM_UNIT_ID" val="custom20181647_22*m_h_i*1_3_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3_3"/>
  <p:tag name="KSO_WM_UNIT_LAYERLEVEL" val="1_1_1"/>
  <p:tag name="KSO_WM_DIAGRAM_GROUP_CODE" val="m1-1"/>
  <p:tag name="KSO_WM_UNIT_ID" val="custom20181647_22*m_h_i*1_3_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3_4"/>
  <p:tag name="KSO_WM_UNIT_LAYERLEVEL" val="1_1_1"/>
  <p:tag name="KSO_WM_DIAGRAM_GROUP_CODE" val="m1-1"/>
  <p:tag name="KSO_WM_UNIT_ID" val="custom20181647_22*m_h_i*1_3_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"/>
  <p:tag name="KSO_WM_UNIT_LAYERLEVEL" val="1_1_1"/>
  <p:tag name="KSO_WM_DIAGRAM_GROUP_CODE" val="m1-1"/>
  <p:tag name="KSO_WM_UNIT_ID" val="custom20181647_22*m_h_i*1_4_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3"/>
  <p:tag name="KSO_WM_UNIT_LAYERLEVEL" val="1_1_1"/>
  <p:tag name="KSO_WM_DIAGRAM_GROUP_CODE" val="m1-1"/>
  <p:tag name="KSO_WM_UNIT_ID" val="custom20181647_22*m_h_i*1_4_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4"/>
  <p:tag name="KSO_WM_UNIT_LAYERLEVEL" val="1_1_1"/>
  <p:tag name="KSO_WM_DIAGRAM_GROUP_CODE" val="m1-1"/>
  <p:tag name="KSO_WM_UNIT_ID" val="custom20181647_22*m_h_i*1_4_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5"/>
  <p:tag name="KSO_WM_UNIT_LAYERLEVEL" val="1_1_1"/>
  <p:tag name="KSO_WM_DIAGRAM_GROUP_CODE" val="m1-1"/>
  <p:tag name="KSO_WM_UNIT_ID" val="custom20181647_22*m_h_i*1_4_5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6"/>
  <p:tag name="KSO_WM_UNIT_LAYERLEVEL" val="1_1_1"/>
  <p:tag name="KSO_WM_DIAGRAM_GROUP_CODE" val="m1-1"/>
  <p:tag name="KSO_WM_UNIT_ID" val="custom20181647_22*m_h_i*1_4_6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7"/>
  <p:tag name="KSO_WM_UNIT_LAYERLEVEL" val="1_1_1"/>
  <p:tag name="KSO_WM_DIAGRAM_GROUP_CODE" val="m1-1"/>
  <p:tag name="KSO_WM_UNIT_ID" val="custom20181647_22*m_h_i*1_4_7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8"/>
  <p:tag name="KSO_WM_UNIT_LAYERLEVEL" val="1_1_1"/>
  <p:tag name="KSO_WM_DIAGRAM_GROUP_CODE" val="m1-1"/>
  <p:tag name="KSO_WM_UNIT_ID" val="custom20181647_22*m_h_i*1_4_8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9"/>
  <p:tag name="KSO_WM_UNIT_LAYERLEVEL" val="1_1_1"/>
  <p:tag name="KSO_WM_DIAGRAM_GROUP_CODE" val="m1-1"/>
  <p:tag name="KSO_WM_UNIT_ID" val="custom20181647_22*m_h_i*1_4_9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0"/>
  <p:tag name="KSO_WM_UNIT_LAYERLEVEL" val="1_1_1"/>
  <p:tag name="KSO_WM_DIAGRAM_GROUP_CODE" val="m1-1"/>
  <p:tag name="KSO_WM_UNIT_ID" val="custom20181647_22*m_h_i*1_4_10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1"/>
  <p:tag name="KSO_WM_UNIT_LAYERLEVEL" val="1_1_1"/>
  <p:tag name="KSO_WM_DIAGRAM_GROUP_CODE" val="m1-1"/>
  <p:tag name="KSO_WM_UNIT_ID" val="custom20181647_22*m_h_i*1_4_1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2"/>
  <p:tag name="KSO_WM_UNIT_LAYERLEVEL" val="1_1_1"/>
  <p:tag name="KSO_WM_DIAGRAM_GROUP_CODE" val="m1-1"/>
  <p:tag name="KSO_WM_UNIT_ID" val="custom20181647_22*m_h_i*1_4_1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3"/>
  <p:tag name="KSO_WM_UNIT_LAYERLEVEL" val="1_1_1"/>
  <p:tag name="KSO_WM_DIAGRAM_GROUP_CODE" val="m1-1"/>
  <p:tag name="KSO_WM_UNIT_ID" val="custom20181647_22*m_h_i*1_4_1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4"/>
  <p:tag name="KSO_WM_UNIT_LAYERLEVEL" val="1_1_1"/>
  <p:tag name="KSO_WM_DIAGRAM_GROUP_CODE" val="m1-1"/>
  <p:tag name="KSO_WM_UNIT_ID" val="custom20181647_22*m_h_i*1_4_1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5"/>
  <p:tag name="KSO_WM_UNIT_LAYERLEVEL" val="1_1_1"/>
  <p:tag name="KSO_WM_DIAGRAM_GROUP_CODE" val="m1-1"/>
  <p:tag name="KSO_WM_UNIT_ID" val="custom20181647_22*m_h_i*1_4_15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6"/>
  <p:tag name="KSO_WM_UNIT_LAYERLEVEL" val="1_1_1"/>
  <p:tag name="KSO_WM_DIAGRAM_GROUP_CODE" val="m1-1"/>
  <p:tag name="KSO_WM_UNIT_ID" val="custom20181647_22*m_h_i*1_4_16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7"/>
  <p:tag name="KSO_WM_UNIT_LAYERLEVEL" val="1_1_1"/>
  <p:tag name="KSO_WM_DIAGRAM_GROUP_CODE" val="m1-1"/>
  <p:tag name="KSO_WM_UNIT_ID" val="custom20181647_22*m_h_i*1_4_17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8"/>
  <p:tag name="KSO_WM_UNIT_LAYERLEVEL" val="1_1_1"/>
  <p:tag name="KSO_WM_DIAGRAM_GROUP_CODE" val="m1-1"/>
  <p:tag name="KSO_WM_UNIT_ID" val="custom20181647_22*m_h_i*1_4_18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9"/>
  <p:tag name="KSO_WM_UNIT_LAYERLEVEL" val="1_1_1"/>
  <p:tag name="KSO_WM_DIAGRAM_GROUP_CODE" val="m1-1"/>
  <p:tag name="KSO_WM_UNIT_ID" val="custom20181647_22*m_h_i*1_4_19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0"/>
  <p:tag name="KSO_WM_UNIT_LAYERLEVEL" val="1_1_1"/>
  <p:tag name="KSO_WM_DIAGRAM_GROUP_CODE" val="m1-1"/>
  <p:tag name="KSO_WM_UNIT_ID" val="custom20181647_22*m_h_i*1_4_20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1"/>
  <p:tag name="KSO_WM_UNIT_LAYERLEVEL" val="1_1_1"/>
  <p:tag name="KSO_WM_DIAGRAM_GROUP_CODE" val="m1-1"/>
  <p:tag name="KSO_WM_UNIT_ID" val="custom20181647_22*m_h_i*1_4_2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2"/>
  <p:tag name="KSO_WM_UNIT_LAYERLEVEL" val="1_1_1"/>
  <p:tag name="KSO_WM_DIAGRAM_GROUP_CODE" val="m1-1"/>
  <p:tag name="KSO_WM_UNIT_ID" val="custom20181647_22*m_h_i*1_4_2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3"/>
  <p:tag name="KSO_WM_UNIT_LAYERLEVEL" val="1_1_1"/>
  <p:tag name="KSO_WM_DIAGRAM_GROUP_CODE" val="m1-1"/>
  <p:tag name="KSO_WM_UNIT_ID" val="custom20181647_22*m_h_i*1_4_2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4"/>
  <p:tag name="KSO_WM_UNIT_LAYERLEVEL" val="1_1_1"/>
  <p:tag name="KSO_WM_DIAGRAM_GROUP_CODE" val="m1-1"/>
  <p:tag name="KSO_WM_UNIT_ID" val="custom20181647_22*m_h_i*1_4_2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5"/>
  <p:tag name="KSO_WM_UNIT_LAYERLEVEL" val="1_1_1"/>
  <p:tag name="KSO_WM_DIAGRAM_GROUP_CODE" val="m1-1"/>
  <p:tag name="KSO_WM_UNIT_ID" val="custom20181647_22*m_h_i*1_4_25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6"/>
  <p:tag name="KSO_WM_UNIT_LAYERLEVEL" val="1_1_1"/>
  <p:tag name="KSO_WM_DIAGRAM_GROUP_CODE" val="m1-1"/>
  <p:tag name="KSO_WM_UNIT_ID" val="custom20181647_22*m_h_i*1_4_26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7"/>
  <p:tag name="KSO_WM_UNIT_LAYERLEVEL" val="1_1_1"/>
  <p:tag name="KSO_WM_DIAGRAM_GROUP_CODE" val="m1-1"/>
  <p:tag name="KSO_WM_UNIT_ID" val="custom20181647_22*m_h_i*1_4_27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8"/>
  <p:tag name="KSO_WM_UNIT_LAYERLEVEL" val="1_1_1"/>
  <p:tag name="KSO_WM_DIAGRAM_GROUP_CODE" val="m1-1"/>
  <p:tag name="KSO_WM_UNIT_ID" val="custom20181647_22*m_h_i*1_4_28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29"/>
  <p:tag name="KSO_WM_UNIT_LAYERLEVEL" val="1_1_1"/>
  <p:tag name="KSO_WM_DIAGRAM_GROUP_CODE" val="m1-1"/>
  <p:tag name="KSO_WM_UNIT_ID" val="custom20181647_22*m_h_i*1_4_29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30"/>
  <p:tag name="KSO_WM_UNIT_LAYERLEVEL" val="1_1_1"/>
  <p:tag name="KSO_WM_DIAGRAM_GROUP_CODE" val="m1-1"/>
  <p:tag name="KSO_WM_UNIT_ID" val="custom20181647_22*m_h_i*1_4_30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31"/>
  <p:tag name="KSO_WM_UNIT_LAYERLEVEL" val="1_1_1"/>
  <p:tag name="KSO_WM_DIAGRAM_GROUP_CODE" val="m1-1"/>
  <p:tag name="KSO_WM_UNIT_ID" val="custom20181647_22*m_h_i*1_4_3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32"/>
  <p:tag name="KSO_WM_UNIT_LAYERLEVEL" val="1_1_1"/>
  <p:tag name="KSO_WM_DIAGRAM_GROUP_CODE" val="m1-1"/>
  <p:tag name="KSO_WM_UNIT_ID" val="custom20181647_22*m_h_i*1_4_3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33"/>
  <p:tag name="KSO_WM_UNIT_LAYERLEVEL" val="1_1_1"/>
  <p:tag name="KSO_WM_DIAGRAM_GROUP_CODE" val="m1-1"/>
  <p:tag name="KSO_WM_UNIT_ID" val="custom20181647_22*m_h_i*1_4_33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404_4"/>
  <p:tag name="KSO_WM_SLIDE_INDEX" val="4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190.9*126.15"/>
  <p:tag name="KSO_WM_SLIDE_SIZE" val="578.25*344.8"/>
  <p:tag name="KSO_WM_TEMPLATE_CATEGORY" val="diagram"/>
  <p:tag name="KSO_WM_TEMPLATE_INDEX" val="160404"/>
  <p:tag name="KSO_WM_TAG_VERSION" val="1.0"/>
  <p:tag name="KSO_WM_TEMPLATE_SUBCATEGORY" val="0"/>
  <p:tag name="KSO_WM_SLIDE_SUBTYPE" val="diag"/>
  <p:tag name="KSO_WM_DIAGRAM_GROUP_CODE" val="l1-1"/>
  <p:tag name="KSO_WM_SLIDE_DIAGTYPE" val="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60*l*1"/>
  <p:tag name="KSO_WM_TEMPLATE_CATEGORY" val="diagram"/>
  <p:tag name="KSO_WM_TEMPLATE_INDEX" val="160404"/>
  <p:tag name="KSO_WM_UNIT_TYPE" val="a"/>
  <p:tag name="KSO_WM_UNIT_INDEX" val="1"/>
  <p:tag name="KSO_WM_UNIT_ID" val="diagram160404_4*a*1"/>
  <p:tag name="KSO_WM_UNIT_LAYERLEVEL" val="1"/>
  <p:tag name="KSO_WM_UNIT_VALUE" val="21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单击此处添加标题"/>
  <p:tag name="KSO_WM_UNIT_NOCLEAR" val="0"/>
  <p:tag name="KSO_WM_UNIT_DIAGRAM_ISNUMVISUAL" val="0"/>
  <p:tag name="KSO_WM_UNIT_DIAGRAM_ISREFERUNIT" val="0"/>
  <p:tag name="KSO_WM_DIAGRAM_GROUP_CODE" val="l1-1"/>
  <p:tag name="KSO_WM_UNIT_TEXT_FILL_FORE_SCHEMECOLOR_INDEX" val="13"/>
  <p:tag name="KSO_WM_UNIT_TEXT_FILL_TYPE" val="1"/>
  <p:tag name="KSO_WM_UNIT_USESOURCEFORMAT_APPLY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i*1_1"/>
  <p:tag name="KSO_WM_UNIT_LAYERLEVEL" val="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DIAGRAM_MODELTYPE" val="stripeEnum"/>
  <p:tag name="KSO_WM_UNIT_LINE_FORE_SCHEMECOLOR_INDEX" val="5"/>
  <p:tag name="KSO_WM_UNIT_LINE_FILL_TYPE" val="2"/>
  <p:tag name="KSO_WM_UNIT_USESOURCEFORMAT_APPLY" val="1"/>
  <p:tag name="KSO_WM_UNIT_DIAGRAM_SCHEMECOLOR_ID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2_1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DIAGRAM_MODELTYPE" val="stripeEnum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2_2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DIAGRAM_MODELTYPE" val="stripeEnum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3_1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DIAGRAM_MODELTYPE" val="stripeEnum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3_2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DIAGRAM_MODELTYPE" val="stripeEnum"/>
  <p:tag name="KSO_WM_UNIT_FILL_FORE_SCHEMECOLOR_INDEX" val="7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f*1_3_1"/>
  <p:tag name="KSO_WM_UNIT_LAYERLEVEL" val="1_1_1"/>
  <p:tag name="KSO_WM_UNIT_HIGHLIGHT" val="0"/>
  <p:tag name="KSO_WM_UNIT_COMPATIBLE" val="0"/>
  <p:tag name="KSO_WM_BEAUTIFY_FLAG" val="#wm#"/>
  <p:tag name="KSO_WM_TAG_VERSION" val="1.0"/>
  <p:tag name="KSO_WM_UNIT_DIAGRAM_ISNUMVISUAL" val="0"/>
  <p:tag name="KSO_WM_UNIT_DIAGRAM_ISREFERUNIT" val="0"/>
  <p:tag name="KSO_WM_UNIT_NOCLEAR" val="0"/>
  <p:tag name="KSO_WM_UNIT_VALUE" val="78"/>
  <p:tag name="KSO_WM_DIAGRAM_GROUP_CODE" val="l1-1"/>
  <p:tag name="KSO_WM_UNIT_TYPE" val="l_h_f"/>
  <p:tag name="KSO_WM_UNIT_INDEX" val="1_3_1"/>
  <p:tag name="KSO_WM_UNIT_PRESET_TEXT" val="单击此处添加文本具体内容，简明扼要的阐述您的观点。"/>
  <p:tag name="KSO_WM_UNIT_DIAGRAM_MODELTYPE" val="stripeEnum"/>
  <p:tag name="KSO_WM_UNIT_TEXT_FILL_FORE_SCHEMECOLOR_INDEX" val="7"/>
  <p:tag name="KSO_WM_UNIT_TEXT_FILL_TYPE" val="1"/>
  <p:tag name="KSO_WM_UNIT_USESOURCEFORMAT_APPLY" val="1"/>
  <p:tag name="KSO_WM_UNIT_DIAGRAM_SCHEMECOLOR_ID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4_1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DIAGRAM_MODELTYPE" val="stripeEnum"/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4_2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DIAGRAM_MODELTYPE" val="stripeEnum"/>
  <p:tag name="KSO_WM_UNIT_FILL_FORE_SCHEMECOLOR_INDEX" val="8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f*1_4_1"/>
  <p:tag name="KSO_WM_UNIT_LAYERLEVEL" val="1_1_1"/>
  <p:tag name="KSO_WM_UNIT_HIGHLIGHT" val="0"/>
  <p:tag name="KSO_WM_UNIT_COMPATIBLE" val="0"/>
  <p:tag name="KSO_WM_BEAUTIFY_FLAG" val="#wm#"/>
  <p:tag name="KSO_WM_TAG_VERSION" val="1.0"/>
  <p:tag name="KSO_WM_UNIT_DIAGRAM_ISNUMVISUAL" val="0"/>
  <p:tag name="KSO_WM_UNIT_DIAGRAM_ISREFERUNIT" val="0"/>
  <p:tag name="KSO_WM_UNIT_NOCLEAR" val="0"/>
  <p:tag name="KSO_WM_UNIT_VALUE" val="78"/>
  <p:tag name="KSO_WM_DIAGRAM_GROUP_CODE" val="l1-1"/>
  <p:tag name="KSO_WM_UNIT_TYPE" val="l_h_f"/>
  <p:tag name="KSO_WM_UNIT_INDEX" val="1_4_1"/>
  <p:tag name="KSO_WM_UNIT_PRESET_TEXT" val="单击此处添加文本具体内容，简明扼要的阐述您的观点。"/>
  <p:tag name="KSO_WM_UNIT_DIAGRAM_MODELTYPE" val="stripeEnum"/>
  <p:tag name="KSO_WM_UNIT_TEXT_FILL_FORE_SCHEMECOLOR_INDEX" val="8"/>
  <p:tag name="KSO_WM_UNIT_TEXT_FILL_TYPE" val="1"/>
  <p:tag name="KSO_WM_UNIT_USESOURCEFORMAT_APPLY" val="1"/>
  <p:tag name="KSO_WM_UNIT_DIAGRAM_SCHEMECOLOR_ID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5_1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DIAGRAM_MODELTYPE" val="stripeEnum"/>
  <p:tag name="KSO_WM_UNIT_FILL_FORE_SCHEMECOLOR_INDEX" val="9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5_2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2"/>
  <p:tag name="KSO_WM_UNIT_DIAGRAM_MODELTYPE" val="stripeEnum"/>
  <p:tag name="KSO_WM_UNIT_FILL_FORE_SCHEMECOLOR_INDEX" val="9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f*1_5_1"/>
  <p:tag name="KSO_WM_UNIT_LAYERLEVEL" val="1_1_1"/>
  <p:tag name="KSO_WM_UNIT_HIGHLIGHT" val="0"/>
  <p:tag name="KSO_WM_UNIT_COMPATIBLE" val="0"/>
  <p:tag name="KSO_WM_BEAUTIFY_FLAG" val="#wm#"/>
  <p:tag name="KSO_WM_TAG_VERSION" val="1.0"/>
  <p:tag name="KSO_WM_UNIT_DIAGRAM_ISNUMVISUAL" val="0"/>
  <p:tag name="KSO_WM_UNIT_DIAGRAM_ISREFERUNIT" val="0"/>
  <p:tag name="KSO_WM_UNIT_NOCLEAR" val="0"/>
  <p:tag name="KSO_WM_DIAGRAM_GROUP_CODE" val="l1-1"/>
  <p:tag name="KSO_WM_UNIT_TYPE" val="l_h_f"/>
  <p:tag name="KSO_WM_UNIT_INDEX" val="1_5_1"/>
  <p:tag name="KSO_WM_UNIT_PRESET_TEXT" val="单击此处添加文本具体内容，简明扼要的阐述您的观点。"/>
  <p:tag name="KSO_WM_UNIT_VALUE" val="78"/>
  <p:tag name="KSO_WM_UNIT_DIAGRAM_MODELTYPE" val="stripeEnum"/>
  <p:tag name="KSO_WM_UNIT_TEXT_FILL_FORE_SCHEMECOLOR_INDEX" val="9"/>
  <p:tag name="KSO_WM_UNIT_TEXT_FILL_TYPE" val="1"/>
  <p:tag name="KSO_WM_UNIT_USESOURCEFORMAT_APPLY" val="1"/>
  <p:tag name="KSO_WM_UNIT_DIAGRAM_SCHEMECOLOR_ID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1_1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DIAGRAM_MODELTYPE" val="stripeEnum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i*1_1_2"/>
  <p:tag name="KSO_WM_UNIT_LAYERLEVEL" val="1_1_1"/>
  <p:tag name="KSO_WM_BEAUTIFY_FLAG" val="#wm#"/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DIAGRAM_MODELTYPE" val="stripeEnum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f*1_2_1"/>
  <p:tag name="KSO_WM_UNIT_LAYERLEVEL" val="1_1_1"/>
  <p:tag name="KSO_WM_UNIT_HIGHLIGHT" val="0"/>
  <p:tag name="KSO_WM_UNIT_COMPATIBLE" val="0"/>
  <p:tag name="KSO_WM_BEAUTIFY_FLAG" val="#wm#"/>
  <p:tag name="KSO_WM_TAG_VERSION" val="1.0"/>
  <p:tag name="KSO_WM_UNIT_DIAGRAM_ISNUMVISUAL" val="0"/>
  <p:tag name="KSO_WM_UNIT_DIAGRAM_ISREFERUNIT" val="0"/>
  <p:tag name="KSO_WM_UNIT_NOCLEAR" val="0"/>
  <p:tag name="KSO_WM_UNIT_VALUE" val="78"/>
  <p:tag name="KSO_WM_DIAGRAM_GROUP_CODE" val="l1-1"/>
  <p:tag name="KSO_WM_UNIT_TYPE" val="l_h_f"/>
  <p:tag name="KSO_WM_UNIT_INDEX" val="1_2_1"/>
  <p:tag name="KSO_WM_UNIT_PRESET_TEXT" val="单击此处添加文本具体内容，简明扼要的阐述您的观点。"/>
  <p:tag name="KSO_WM_UNIT_DIAGRAM_MODELTYPE" val="stripeEnum"/>
  <p:tag name="KSO_WM_UNIT_TEXT_FILL_FORE_SCHEMECOLOR_INDEX" val="6"/>
  <p:tag name="KSO_WM_UNIT_TEXT_FILL_TYPE" val="1"/>
  <p:tag name="KSO_WM_UNIT_USESOURCEFORMAT_APPLY" val="1"/>
  <p:tag name="KSO_WM_UNIT_DIAGRAM_SCHEMECOLOR_ID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404"/>
  <p:tag name="KSO_WM_UNIT_ID" val="diagram160404_4*l_h_f*1_1_1"/>
  <p:tag name="KSO_WM_UNIT_LAYERLEVEL" val="1_1_1"/>
  <p:tag name="KSO_WM_UNIT_HIGHLIGHT" val="0"/>
  <p:tag name="KSO_WM_UNIT_COMPATIBLE" val="0"/>
  <p:tag name="KSO_WM_BEAUTIFY_FLAG" val="#wm#"/>
  <p:tag name="KSO_WM_TAG_VERSION" val="1.0"/>
  <p:tag name="KSO_WM_UNIT_DIAGRAM_ISNUMVISUAL" val="0"/>
  <p:tag name="KSO_WM_UNIT_DIAGRAM_ISREFERUNIT" val="0"/>
  <p:tag name="KSO_WM_UNIT_NOCLEAR" val="0"/>
  <p:tag name="KSO_WM_UNIT_VALUE" val="78"/>
  <p:tag name="KSO_WM_DIAGRAM_GROUP_CODE" val="l1-1"/>
  <p:tag name="KSO_WM_UNIT_TYPE" val="l_h_f"/>
  <p:tag name="KSO_WM_UNIT_INDEX" val="1_1_1"/>
  <p:tag name="KSO_WM_UNIT_PRESET_TEXT" val="单击此处添加文本具体内容，简明扼要的阐述您的观点。"/>
  <p:tag name="KSO_WM_UNIT_DIAGRAM_MODELTYPE" val="stripeEnum"/>
  <p:tag name="KSO_WM_UNIT_TEXT_FILL_FORE_SCHEMECOLOR_INDEX" val="5"/>
  <p:tag name="KSO_WM_UNIT_TEXT_FILL_TYPE" val="1"/>
  <p:tag name="KSO_WM_UNIT_USESOURCEFORMAT_APPLY" val="1"/>
  <p:tag name="KSO_WM_UNIT_DIAGRAM_SCHEMECOLOR_ID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404_4"/>
  <p:tag name="KSO_WM_SLIDE_INDEX" val="4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190.9*126.15"/>
  <p:tag name="KSO_WM_SLIDE_SIZE" val="578.25*344.8"/>
  <p:tag name="KSO_WM_TEMPLATE_CATEGORY" val="diagram"/>
  <p:tag name="KSO_WM_TEMPLATE_INDEX" val="160404"/>
  <p:tag name="KSO_WM_TAG_VERSION" val="1.0"/>
  <p:tag name="KSO_WM_TEMPLATE_SUBCATEGORY" val="0"/>
  <p:tag name="KSO_WM_SLIDE_SUBTYPE" val="diag"/>
  <p:tag name="KSO_WM_DIAGRAM_GROUP_CODE" val="l1-1"/>
  <p:tag name="KSO_WM_SLIDE_DIAGTYPE" val="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60*l*1"/>
  <p:tag name="KSO_WM_TEMPLATE_CATEGORY" val="diagram"/>
  <p:tag name="KSO_WM_TEMPLATE_INDEX" val="160404"/>
  <p:tag name="KSO_WM_UNIT_TYPE" val="a"/>
  <p:tag name="KSO_WM_UNIT_INDEX" val="1"/>
  <p:tag name="KSO_WM_UNIT_ID" val="diagram160404_4*a*1"/>
  <p:tag name="KSO_WM_UNIT_LAYERLEVEL" val="1"/>
  <p:tag name="KSO_WM_UNIT_VALUE" val="21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单击此处添加标题"/>
  <p:tag name="KSO_WM_UNIT_NOCLEAR" val="0"/>
  <p:tag name="KSO_WM_UNIT_DIAGRAM_ISNUMVISUAL" val="0"/>
  <p:tag name="KSO_WM_UNIT_DIAGRAM_ISREFERUNIT" val="0"/>
  <p:tag name="KSO_WM_DIAGRAM_GROUP_CODE" val="l1-1"/>
  <p:tag name="KSO_WM_UNIT_TEXT_FILL_FORE_SCHEMECOLOR_INDEX" val="13"/>
  <p:tag name="KSO_WM_UNIT_TEXT_FILL_TYPE" val="1"/>
  <p:tag name="KSO_WM_UNIT_USESOURCEFORMAT_APPLY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404_4"/>
  <p:tag name="KSO_WM_SLIDE_INDEX" val="4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190.9*126.15"/>
  <p:tag name="KSO_WM_SLIDE_SIZE" val="578.25*344.8"/>
  <p:tag name="KSO_WM_TEMPLATE_CATEGORY" val="diagram"/>
  <p:tag name="KSO_WM_TEMPLATE_INDEX" val="160404"/>
  <p:tag name="KSO_WM_TAG_VERSION" val="1.0"/>
  <p:tag name="KSO_WM_TEMPLATE_SUBCATEGORY" val="0"/>
  <p:tag name="KSO_WM_SLIDE_SUBTYPE" val="diag"/>
  <p:tag name="KSO_WM_DIAGRAM_GROUP_CODE" val="l1-1"/>
  <p:tag name="KSO_WM_SLIDE_DIAGTYPE" val="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60*l*1"/>
  <p:tag name="KSO_WM_TEMPLATE_CATEGORY" val="diagram"/>
  <p:tag name="KSO_WM_TEMPLATE_INDEX" val="160404"/>
  <p:tag name="KSO_WM_UNIT_TYPE" val="a"/>
  <p:tag name="KSO_WM_UNIT_INDEX" val="1"/>
  <p:tag name="KSO_WM_UNIT_ID" val="diagram160404_4*a*1"/>
  <p:tag name="KSO_WM_UNIT_LAYERLEVEL" val="1"/>
  <p:tag name="KSO_WM_UNIT_VALUE" val="21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单击此处添加标题"/>
  <p:tag name="KSO_WM_UNIT_NOCLEAR" val="0"/>
  <p:tag name="KSO_WM_UNIT_DIAGRAM_ISNUMVISUAL" val="0"/>
  <p:tag name="KSO_WM_UNIT_DIAGRAM_ISREFERUNIT" val="0"/>
  <p:tag name="KSO_WM_DIAGRAM_GROUP_CODE" val="l1-1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404_4"/>
  <p:tag name="KSO_WM_SLIDE_INDEX" val="4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190.9*126.15"/>
  <p:tag name="KSO_WM_SLIDE_SIZE" val="578.25*344.8"/>
  <p:tag name="KSO_WM_TEMPLATE_CATEGORY" val="diagram"/>
  <p:tag name="KSO_WM_TEMPLATE_INDEX" val="160404"/>
  <p:tag name="KSO_WM_TAG_VERSION" val="1.0"/>
  <p:tag name="KSO_WM_TEMPLATE_SUBCATEGORY" val="0"/>
  <p:tag name="KSO_WM_SLIDE_SUBTYPE" val="diag"/>
  <p:tag name="KSO_WM_DIAGRAM_GROUP_CODE" val="l1-1"/>
  <p:tag name="KSO_WM_SLIDE_DIAGTYPE" val="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60*l*1"/>
  <p:tag name="KSO_WM_TEMPLATE_CATEGORY" val="diagram"/>
  <p:tag name="KSO_WM_TEMPLATE_INDEX" val="160404"/>
  <p:tag name="KSO_WM_UNIT_TYPE" val="a"/>
  <p:tag name="KSO_WM_UNIT_INDEX" val="1"/>
  <p:tag name="KSO_WM_UNIT_ID" val="diagram160404_4*a*1"/>
  <p:tag name="KSO_WM_UNIT_LAYERLEVEL" val="1"/>
  <p:tag name="KSO_WM_UNIT_VALUE" val="21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单击此处添加标题"/>
  <p:tag name="KSO_WM_UNIT_NOCLEAR" val="0"/>
  <p:tag name="KSO_WM_UNIT_DIAGRAM_ISNUMVISUAL" val="0"/>
  <p:tag name="KSO_WM_UNIT_DIAGRAM_ISREFERUNIT" val="0"/>
  <p:tag name="KSO_WM_DIAGRAM_GROUP_CODE" val="l1-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i"/>
  <p:tag name="KSO_WM_UNIT_INDEX" val="1_4"/>
  <p:tag name="KSO_WM_UNIT_LAYERLEVEL" val="1_1"/>
  <p:tag name="KSO_WM_DIAGRAM_GROUP_CODE" val="m1-1"/>
  <p:tag name="KSO_WM_UNIT_ID" val="custom20181647_22*m_i*1_4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4_1"/>
  <p:tag name="KSO_WM_UNIT_LAYERLEVEL" val="1_1_1"/>
  <p:tag name="KSO_WM_DIAGRAM_GROUP_CODE" val="m1-1"/>
  <p:tag name="KSO_WM_UNIT_ID" val="custom20181647_22*m_h_i*1_4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f"/>
  <p:tag name="KSO_WM_UNIT_INDEX" val="1_4_1"/>
  <p:tag name="KSO_WM_UNIT_LAYERLEVEL" val="1_1_1"/>
  <p:tag name="KSO_WM_UNIT_VALUE" val="35"/>
  <p:tag name="KSO_WM_UNIT_HIGHLIGHT" val="0"/>
  <p:tag name="KSO_WM_UNIT_COMPATIBLE" val="0"/>
  <p:tag name="KSO_WM_DIAGRAM_GROUP_CODE" val="m1-1"/>
  <p:tag name="KSO_WM_UNIT_ID" val="custom20181647_22*m_h_f*1_4_1"/>
  <p:tag name="KSO_WM_UNIT_NOCLEAR" val="0"/>
  <p:tag name="KSO_WM_UNIT_DIAGRAM_ISNUMVISUAL" val="0"/>
  <p:tag name="KSO_WM_UNIT_DIAGRAM_ISREFERUNIT" val="0"/>
  <p:tag name="KSO_WM_UNIT_PRESET_TEXT" val="Lorem ipsum dolor sit amet, consectetur adipisicing elit."/>
  <p:tag name="KSO_WM_UNIT_USESOURCEFORMAT_APPLY" val="1"/>
  <p:tag name="KSO_WM_UNIT_DIAGRAM_SCHEMECOLOR_ID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a"/>
  <p:tag name="KSO_WM_UNIT_INDEX" val="1_4_1"/>
  <p:tag name="KSO_WM_UNIT_LAYERLEVEL" val="1_1_1"/>
  <p:tag name="KSO_WM_UNIT_VALUE" val="7"/>
  <p:tag name="KSO_WM_UNIT_HIGHLIGHT" val="0"/>
  <p:tag name="KSO_WM_UNIT_COMPATIBLE" val="0"/>
  <p:tag name="KSO_WM_DIAGRAM_GROUP_CODE" val="m1-1"/>
  <p:tag name="KSO_WM_UNIT_ID" val="custom20181647_22*m_h_a*1_4_1"/>
  <p:tag name="KSO_WM_UNIT_ISCONTENTSTITLE" val="0"/>
  <p:tag name="KSO_WM_UNIT_NOCLEAR" val="0"/>
  <p:tag name="KSO_WM_UNIT_DIAGRAM_ISNUMVISUAL" val="0"/>
  <p:tag name="KSO_WM_UNIT_DIAGRAM_ISREFERUNIT" val="0"/>
  <p:tag name="KSO_WM_UNIT_PRESET_TEXT" val="LOREM"/>
  <p:tag name="KSO_WM_UNIT_USESOURCEFORMAT_APPLY" val="1"/>
  <p:tag name="KSO_WM_UNIT_DIAGRAM_SCHEMECOLOR_I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i"/>
  <p:tag name="KSO_WM_UNIT_INDEX" val="1_2"/>
  <p:tag name="KSO_WM_UNIT_LAYERLEVEL" val="1_1"/>
  <p:tag name="KSO_WM_DIAGRAM_GROUP_CODE" val="m1-1"/>
  <p:tag name="KSO_WM_UNIT_ID" val="custom20181647_22*m_i*1_2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3_1"/>
  <p:tag name="KSO_WM_UNIT_LAYERLEVEL" val="1_1_1"/>
  <p:tag name="KSO_WM_DIAGRAM_GROUP_CODE" val="m1-1"/>
  <p:tag name="KSO_WM_UNIT_ID" val="custom20181647_22*m_h_i*1_3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f"/>
  <p:tag name="KSO_WM_UNIT_INDEX" val="1_3_1"/>
  <p:tag name="KSO_WM_UNIT_LAYERLEVEL" val="1_1_1"/>
  <p:tag name="KSO_WM_UNIT_VALUE" val="35"/>
  <p:tag name="KSO_WM_UNIT_HIGHLIGHT" val="0"/>
  <p:tag name="KSO_WM_UNIT_COMPATIBLE" val="0"/>
  <p:tag name="KSO_WM_DIAGRAM_GROUP_CODE" val="m1-1"/>
  <p:tag name="KSO_WM_UNIT_ID" val="custom20181647_22*m_h_f*1_3_1"/>
  <p:tag name="KSO_WM_UNIT_NOCLEAR" val="0"/>
  <p:tag name="KSO_WM_UNIT_DIAGRAM_ISNUMVISUAL" val="0"/>
  <p:tag name="KSO_WM_UNIT_DIAGRAM_ISREFERUNIT" val="0"/>
  <p:tag name="KSO_WM_UNIT_PRESET_TEXT" val="Lorem ipsum dolor sit amet, consectetur adipisicing elit."/>
  <p:tag name="KSO_WM_UNIT_USESOURCEFORMAT_APPLY" val="1"/>
  <p:tag name="KSO_WM_UNIT_DIAGRAM_SCHEMECOLOR_ID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a"/>
  <p:tag name="KSO_WM_UNIT_INDEX" val="1_3_1"/>
  <p:tag name="KSO_WM_UNIT_LAYERLEVEL" val="1_1_1"/>
  <p:tag name="KSO_WM_UNIT_VALUE" val="7"/>
  <p:tag name="KSO_WM_UNIT_HIGHLIGHT" val="0"/>
  <p:tag name="KSO_WM_UNIT_COMPATIBLE" val="0"/>
  <p:tag name="KSO_WM_DIAGRAM_GROUP_CODE" val="m1-1"/>
  <p:tag name="KSO_WM_UNIT_ID" val="custom20181647_22*m_h_a*1_3_1"/>
  <p:tag name="KSO_WM_UNIT_ISCONTENTSTITLE" val="0"/>
  <p:tag name="KSO_WM_UNIT_NOCLEAR" val="0"/>
  <p:tag name="KSO_WM_UNIT_DIAGRAM_ISNUMVISUAL" val="0"/>
  <p:tag name="KSO_WM_UNIT_DIAGRAM_ISREFERUNIT" val="0"/>
  <p:tag name="KSO_WM_UNIT_PRESET_TEXT" val="LOREM"/>
  <p:tag name="KSO_WM_UNIT_USESOURCEFORMAT_APPLY" val="1"/>
  <p:tag name="KSO_WM_UNIT_DIAGRAM_SCHEMECOLOR_ID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i"/>
  <p:tag name="KSO_WM_UNIT_INDEX" val="1_1"/>
  <p:tag name="KSO_WM_UNIT_LAYERLEVEL" val="1_1"/>
  <p:tag name="KSO_WM_DIAGRAM_GROUP_CODE" val="m1-1"/>
  <p:tag name="KSO_WM_UNIT_ID" val="custom20181647_22*m_i*1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2_1"/>
  <p:tag name="KSO_WM_UNIT_LAYERLEVEL" val="1_1_1"/>
  <p:tag name="KSO_WM_DIAGRAM_GROUP_CODE" val="m1-1"/>
  <p:tag name="KSO_WM_UNIT_ID" val="custom20181647_22*m_h_i*1_2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f"/>
  <p:tag name="KSO_WM_UNIT_INDEX" val="1_2_1"/>
  <p:tag name="KSO_WM_UNIT_LAYERLEVEL" val="1_1_1"/>
  <p:tag name="KSO_WM_UNIT_VALUE" val="35"/>
  <p:tag name="KSO_WM_UNIT_HIGHLIGHT" val="0"/>
  <p:tag name="KSO_WM_UNIT_COMPATIBLE" val="0"/>
  <p:tag name="KSO_WM_DIAGRAM_GROUP_CODE" val="m1-1"/>
  <p:tag name="KSO_WM_UNIT_ID" val="custom20181647_22*m_h_f*1_2_1"/>
  <p:tag name="KSO_WM_UNIT_NOCLEAR" val="0"/>
  <p:tag name="KSO_WM_UNIT_DIAGRAM_ISNUMVISUAL" val="0"/>
  <p:tag name="KSO_WM_UNIT_DIAGRAM_ISREFERUNIT" val="0"/>
  <p:tag name="KSO_WM_UNIT_PRESET_TEXT" val="Lorem ipsum dolor sit amet, consectetur adipisicing elit."/>
  <p:tag name="KSO_WM_UNIT_USESOURCEFORMAT_APPLY" val="1"/>
  <p:tag name="KSO_WM_UNIT_DIAGRAM_SCHEMECOLOR_ID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a"/>
  <p:tag name="KSO_WM_UNIT_INDEX" val="1_2_1"/>
  <p:tag name="KSO_WM_UNIT_LAYERLEVEL" val="1_1_1"/>
  <p:tag name="KSO_WM_UNIT_VALUE" val="7"/>
  <p:tag name="KSO_WM_UNIT_HIGHLIGHT" val="0"/>
  <p:tag name="KSO_WM_UNIT_COMPATIBLE" val="0"/>
  <p:tag name="KSO_WM_DIAGRAM_GROUP_CODE" val="m1-1"/>
  <p:tag name="KSO_WM_UNIT_ID" val="custom20181647_22*m_h_a*1_2_1"/>
  <p:tag name="KSO_WM_UNIT_ISCONTENTSTITLE" val="0"/>
  <p:tag name="KSO_WM_UNIT_NOCLEAR" val="0"/>
  <p:tag name="KSO_WM_UNIT_DIAGRAM_ISNUMVISUAL" val="0"/>
  <p:tag name="KSO_WM_UNIT_DIAGRAM_ISREFERUNIT" val="0"/>
  <p:tag name="KSO_WM_UNIT_PRESET_TEXT" val="LOREM"/>
  <p:tag name="KSO_WM_UNIT_USESOURCEFORMAT_APPLY" val="1"/>
  <p:tag name="KSO_WM_UNIT_DIAGRAM_SCHEMECOLOR_ID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i"/>
  <p:tag name="KSO_WM_UNIT_INDEX" val="1_1_1"/>
  <p:tag name="KSO_WM_UNIT_LAYERLEVEL" val="1_1_1"/>
  <p:tag name="KSO_WM_DIAGRAM_GROUP_CODE" val="m1-1"/>
  <p:tag name="KSO_WM_UNIT_ID" val="custom20181647_22*m_h_i*1_1_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  <p:tag name="KSO_WM_UNIT_DIAGRAM_SCHEMECOLOR_ID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1647"/>
  <p:tag name="KSO_WM_TAG_VERSION" val="1.0"/>
  <p:tag name="KSO_WM_BEAUTIFY_FLAG" val="#wm#"/>
  <p:tag name="KSO_WM_UNIT_TYPE" val="m_h_f"/>
  <p:tag name="KSO_WM_UNIT_INDEX" val="1_1_1"/>
  <p:tag name="KSO_WM_UNIT_LAYERLEVEL" val="1_1_1"/>
  <p:tag name="KSO_WM_UNIT_VALUE" val="35"/>
  <p:tag name="KSO_WM_UNIT_HIGHLIGHT" val="0"/>
  <p:tag name="KSO_WM_UNIT_COMPATIBLE" val="0"/>
  <p:tag name="KSO_WM_DIAGRAM_GROUP_CODE" val="m1-1"/>
  <p:tag name="KSO_WM_UNIT_ID" val="custom20181647_22*m_h_f*1_1_1"/>
  <p:tag name="KSO_WM_UNIT_NOCLEAR" val="0"/>
  <p:tag name="KSO_WM_UNIT_DIAGRAM_ISNUMVISUAL" val="0"/>
  <p:tag name="KSO_WM_UNIT_DIAGRAM_ISREFERUNIT" val="0"/>
  <p:tag name="KSO_WM_UNIT_PRESET_TEXT" val="Lorem ipsum dolor sit amet, consectetur adipisicing elit."/>
  <p:tag name="KSO_WM_UNIT_USESOURCEFORMAT_APPLY" val="1"/>
  <p:tag name="KSO_WM_UNIT_DIAGRAM_SCHEMECOLOR_ID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484</Words>
  <Application>Microsoft Office PowerPoint</Application>
  <PresentationFormat>宽屏</PresentationFormat>
  <Paragraphs>94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1" baseType="lpstr">
      <vt:lpstr>Open Sans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05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陆 承斌</cp:lastModifiedBy>
  <cp:revision>15</cp:revision>
  <dcterms:created xsi:type="dcterms:W3CDTF">2019-04-12T09:30:00Z</dcterms:created>
  <dcterms:modified xsi:type="dcterms:W3CDTF">2019-11-12T07:27:32Z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